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58" r:id="rId5"/>
    <p:sldId id="259" r:id="rId6"/>
    <p:sldId id="267" r:id="rId7"/>
    <p:sldId id="266" r:id="rId8"/>
    <p:sldId id="260" r:id="rId9"/>
    <p:sldId id="269" r:id="rId10"/>
    <p:sldId id="268" r:id="rId11"/>
    <p:sldId id="270" r:id="rId12"/>
    <p:sldId id="261" r:id="rId13"/>
    <p:sldId id="262" r:id="rId14"/>
    <p:sldId id="263" r:id="rId15"/>
    <p:sldId id="264" r:id="rId16"/>
    <p:sldId id="273" r:id="rId17"/>
    <p:sldId id="272" r:id="rId18"/>
    <p:sldId id="271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64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0.jpeg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9815" y="3383279"/>
            <a:ext cx="8147304" cy="1344168"/>
          </a:xfrm>
        </p:spPr>
        <p:txBody>
          <a:bodyPr>
            <a:noAutofit/>
          </a:bodyPr>
          <a:lstStyle/>
          <a:p>
            <a:r>
              <a:rPr lang="en-US" sz="7200" b="1" dirty="0" err="1" smtClean="0">
                <a:solidFill>
                  <a:srgbClr val="800000"/>
                </a:solidFill>
              </a:rPr>
              <a:t>Una</a:t>
            </a:r>
            <a:r>
              <a:rPr lang="en-US" sz="7200" b="1" dirty="0" smtClean="0">
                <a:solidFill>
                  <a:srgbClr val="800000"/>
                </a:solidFill>
              </a:rPr>
              <a:t> </a:t>
            </a:r>
            <a:r>
              <a:rPr lang="en-US" sz="7200" b="1" dirty="0" err="1" smtClean="0">
                <a:solidFill>
                  <a:srgbClr val="800000"/>
                </a:solidFill>
              </a:rPr>
              <a:t>arque</a:t>
            </a:r>
            <a:r>
              <a:rPr lang="en-US" sz="7200" b="1" dirty="0" err="1" smtClean="0">
                <a:solidFill>
                  <a:srgbClr val="800000"/>
                </a:solidFill>
              </a:rPr>
              <a:t>óloga</a:t>
            </a:r>
            <a:r>
              <a:rPr lang="en-US" sz="7200" b="1" dirty="0" smtClean="0">
                <a:solidFill>
                  <a:srgbClr val="800000"/>
                </a:solidFill>
              </a:rPr>
              <a:t> contra los </a:t>
            </a:r>
            <a:r>
              <a:rPr lang="en-US" sz="7200" b="1" dirty="0" err="1" smtClean="0">
                <a:solidFill>
                  <a:srgbClr val="800000"/>
                </a:solidFill>
              </a:rPr>
              <a:t>cazatesoros</a:t>
            </a:r>
            <a:endParaRPr lang="en-US" sz="7200" b="1" dirty="0">
              <a:solidFill>
                <a:srgbClr val="8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64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901348-111187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9" b="8959"/>
          <a:stretch>
            <a:fillRect/>
          </a:stretch>
        </p:blipFill>
        <p:spPr>
          <a:xfrm>
            <a:off x="261410" y="364273"/>
            <a:ext cx="4496858" cy="2409090"/>
          </a:xfrm>
        </p:spPr>
      </p:pic>
      <p:pic>
        <p:nvPicPr>
          <p:cNvPr id="5" name="Picture 4" descr="im158947pecio%2000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12479">
            <a:off x="4639731" y="802937"/>
            <a:ext cx="3945467" cy="2722372"/>
          </a:xfrm>
          <a:prstGeom prst="rect">
            <a:avLst/>
          </a:prstGeom>
        </p:spPr>
      </p:pic>
      <p:pic>
        <p:nvPicPr>
          <p:cNvPr id="6" name="Picture 5" descr="mas-arqueologia-sumergida-L-Q4Bvcz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8" y="3907895"/>
            <a:ext cx="4193066" cy="281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28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901348-111187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9" b="8959"/>
          <a:stretch>
            <a:fillRect/>
          </a:stretch>
        </p:blipFill>
        <p:spPr>
          <a:xfrm>
            <a:off x="261410" y="364273"/>
            <a:ext cx="4496858" cy="2409090"/>
          </a:xfrm>
        </p:spPr>
      </p:pic>
      <p:pic>
        <p:nvPicPr>
          <p:cNvPr id="5" name="Picture 4" descr="im158947pecio%2000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12479">
            <a:off x="4639731" y="802937"/>
            <a:ext cx="3945467" cy="2722372"/>
          </a:xfrm>
          <a:prstGeom prst="rect">
            <a:avLst/>
          </a:prstGeom>
        </p:spPr>
      </p:pic>
      <p:pic>
        <p:nvPicPr>
          <p:cNvPr id="6" name="Picture 5" descr="mas-arqueologia-sumergida-L-Q4Bvcz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8" y="3907895"/>
            <a:ext cx="4193066" cy="28146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10" y="3363298"/>
            <a:ext cx="4347633" cy="288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7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4383366w-640x640x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0192">
            <a:off x="137932" y="94129"/>
            <a:ext cx="5196068" cy="3458633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84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1192485601_850215_0000000000_noticia_norm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9" r="12329"/>
          <a:stretch>
            <a:fillRect/>
          </a:stretch>
        </p:blipFill>
        <p:spPr>
          <a:xfrm>
            <a:off x="650875" y="1964765"/>
            <a:ext cx="8147051" cy="4364598"/>
          </a:xfrm>
        </p:spPr>
      </p:pic>
      <p:pic>
        <p:nvPicPr>
          <p:cNvPr id="5" name="Picture 4" descr="4383366w-640x640x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0192">
            <a:off x="137932" y="94129"/>
            <a:ext cx="5196068" cy="345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51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1192485601_850215_0000000000_noticia_norm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9" r="12329"/>
          <a:stretch>
            <a:fillRect/>
          </a:stretch>
        </p:blipFill>
        <p:spPr>
          <a:xfrm>
            <a:off x="650875" y="1964765"/>
            <a:ext cx="8147051" cy="4364598"/>
          </a:xfrm>
        </p:spPr>
      </p:pic>
      <p:pic>
        <p:nvPicPr>
          <p:cNvPr id="5" name="Picture 4" descr="4383366w-640x640x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0192">
            <a:off x="137932" y="94129"/>
            <a:ext cx="5196068" cy="3458633"/>
          </a:xfrm>
          <a:prstGeom prst="rect">
            <a:avLst/>
          </a:prstGeom>
        </p:spPr>
      </p:pic>
      <p:pic>
        <p:nvPicPr>
          <p:cNvPr id="6" name="Picture 5" descr="001320526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7195">
            <a:off x="1147035" y="1535638"/>
            <a:ext cx="7174067" cy="403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5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Abu Simbel</a:t>
            </a:r>
            <a:endParaRPr lang="en-US" dirty="0"/>
          </a:p>
        </p:txBody>
      </p:sp>
      <p:pic>
        <p:nvPicPr>
          <p:cNvPr id="4" name="Content Placeholder 3" descr="AbuSimbel_actu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0" b="22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7492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AbuSimbel_actu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0" b="2280"/>
          <a:stretch>
            <a:fillRect/>
          </a:stretch>
        </p:blipFill>
        <p:spPr/>
      </p:pic>
      <p:pic>
        <p:nvPicPr>
          <p:cNvPr id="5" name="Picture 4" descr="100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129"/>
            <a:ext cx="6114527" cy="458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701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AbuSimbel_actu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0" b="2280"/>
          <a:stretch>
            <a:fillRect/>
          </a:stretch>
        </p:blipFill>
        <p:spPr/>
      </p:pic>
      <p:pic>
        <p:nvPicPr>
          <p:cNvPr id="5" name="Picture 4" descr="100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129"/>
            <a:ext cx="6114527" cy="4585895"/>
          </a:xfrm>
          <a:prstGeom prst="rect">
            <a:avLst/>
          </a:prstGeom>
        </p:spPr>
      </p:pic>
      <p:pic>
        <p:nvPicPr>
          <p:cNvPr id="6" name="Picture 5" descr="site_0088_0001-750-0-2012082010571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1593495"/>
            <a:ext cx="6629624" cy="497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815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AbuSimbel_actu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0" b="2280"/>
          <a:stretch>
            <a:fillRect/>
          </a:stretch>
        </p:blipFill>
        <p:spPr/>
      </p:pic>
      <p:pic>
        <p:nvPicPr>
          <p:cNvPr id="5" name="Picture 4" descr="100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129"/>
            <a:ext cx="6114527" cy="4585895"/>
          </a:xfrm>
          <a:prstGeom prst="rect">
            <a:avLst/>
          </a:prstGeom>
        </p:spPr>
      </p:pic>
      <p:pic>
        <p:nvPicPr>
          <p:cNvPr id="6" name="Picture 5" descr="site_0088_0001-750-0-2012082010571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1593495"/>
            <a:ext cx="6629624" cy="4976638"/>
          </a:xfrm>
          <a:prstGeom prst="rect">
            <a:avLst/>
          </a:prstGeom>
        </p:spPr>
      </p:pic>
      <p:pic>
        <p:nvPicPr>
          <p:cNvPr id="7" name="Picture 6" descr="abu-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7183">
            <a:off x="2133600" y="372479"/>
            <a:ext cx="5437206" cy="619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44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>
                <a:solidFill>
                  <a:srgbClr val="800000"/>
                </a:solidFill>
              </a:rPr>
              <a:t>“EL QUE NO SE AVIENTA NO CRUZA LA MAR”</a:t>
            </a:r>
            <a:endParaRPr lang="en-US" sz="6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31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98475" y="846668"/>
            <a:ext cx="8147051" cy="304800"/>
          </a:xfrm>
        </p:spPr>
        <p:txBody>
          <a:bodyPr/>
          <a:lstStyle/>
          <a:p>
            <a:r>
              <a:rPr lang="en-US" dirty="0" smtClean="0"/>
              <a:t>ARQUEOLOG</a:t>
            </a:r>
            <a:r>
              <a:rPr lang="en-US" dirty="0" smtClean="0"/>
              <a:t>ÍA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El-regreso-de-Indiana-Jones-cinegarag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9" b="5719"/>
          <a:stretch>
            <a:fillRect/>
          </a:stretch>
        </p:blipFill>
        <p:spPr>
          <a:xfrm>
            <a:off x="498475" y="846669"/>
            <a:ext cx="8147051" cy="5486398"/>
          </a:xfrm>
        </p:spPr>
      </p:pic>
    </p:spTree>
    <p:extLst>
      <p:ext uri="{BB962C8B-B14F-4D97-AF65-F5344CB8AC3E}">
        <p14:creationId xmlns:p14="http://schemas.microsoft.com/office/powerpoint/2010/main" val="3401287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98475" y="846668"/>
            <a:ext cx="8147051" cy="304800"/>
          </a:xfrm>
        </p:spPr>
        <p:txBody>
          <a:bodyPr/>
          <a:lstStyle/>
          <a:p>
            <a:r>
              <a:rPr lang="en-US" dirty="0" smtClean="0"/>
              <a:t>ARQUEOLOG</a:t>
            </a:r>
            <a:r>
              <a:rPr lang="en-US" dirty="0" smtClean="0"/>
              <a:t>ÍA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El-regreso-de-Indiana-Jones-cinegarag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9" b="5719"/>
          <a:stretch>
            <a:fillRect/>
          </a:stretch>
        </p:blipFill>
        <p:spPr>
          <a:xfrm>
            <a:off x="498475" y="846669"/>
            <a:ext cx="8147051" cy="5486398"/>
          </a:xfrm>
        </p:spPr>
      </p:pic>
      <p:pic>
        <p:nvPicPr>
          <p:cNvPr id="3" name="Picture 2" descr="project_content_im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8853">
            <a:off x="715554" y="886144"/>
            <a:ext cx="7735771" cy="510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186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uia-de-arqueologia-cataclysm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6" b="2386"/>
          <a:stretch>
            <a:fillRect/>
          </a:stretch>
        </p:blipFill>
        <p:spPr>
          <a:xfrm>
            <a:off x="498475" y="457200"/>
            <a:ext cx="8147051" cy="5668963"/>
          </a:xfrm>
        </p:spPr>
      </p:pic>
    </p:spTree>
    <p:extLst>
      <p:ext uri="{BB962C8B-B14F-4D97-AF65-F5344CB8AC3E}">
        <p14:creationId xmlns:p14="http://schemas.microsoft.com/office/powerpoint/2010/main" val="110312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man-forum-355068_960_720_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7" b="14327"/>
          <a:stretch>
            <a:fillRect/>
          </a:stretch>
        </p:blipFill>
        <p:spPr>
          <a:xfrm>
            <a:off x="799927" y="397370"/>
            <a:ext cx="6395219" cy="3426094"/>
          </a:xfrm>
        </p:spPr>
      </p:pic>
    </p:spTree>
    <p:extLst>
      <p:ext uri="{BB962C8B-B14F-4D97-AF65-F5344CB8AC3E}">
        <p14:creationId xmlns:p14="http://schemas.microsoft.com/office/powerpoint/2010/main" val="4138983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man-forum-355068_960_720_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7" b="14327"/>
          <a:stretch>
            <a:fillRect/>
          </a:stretch>
        </p:blipFill>
        <p:spPr>
          <a:xfrm>
            <a:off x="799927" y="397370"/>
            <a:ext cx="6395219" cy="3426094"/>
          </a:xfrm>
        </p:spPr>
      </p:pic>
      <p:pic>
        <p:nvPicPr>
          <p:cNvPr id="6" name="Picture 5" descr="Captura-de-pantalla-2015-04-30-a-las-9.04.4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5" y="3989304"/>
            <a:ext cx="3814646" cy="261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505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man-forum-355068_960_720_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7" b="14327"/>
          <a:stretch>
            <a:fillRect/>
          </a:stretch>
        </p:blipFill>
        <p:spPr>
          <a:xfrm>
            <a:off x="799927" y="397370"/>
            <a:ext cx="6395219" cy="342609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433" y="3120194"/>
            <a:ext cx="4364567" cy="3128206"/>
          </a:xfrm>
          <a:prstGeom prst="rect">
            <a:avLst/>
          </a:prstGeom>
        </p:spPr>
      </p:pic>
      <p:pic>
        <p:nvPicPr>
          <p:cNvPr id="6" name="Picture 5" descr="Captura-de-pantalla-2015-04-30-a-las-9.04.4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55" y="3989304"/>
            <a:ext cx="3814646" cy="261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488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s-arqueologia-sumergida-L-Q4Bvcz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8" y="3907895"/>
            <a:ext cx="4193066" cy="281463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52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901348-111187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9" b="8959"/>
          <a:stretch>
            <a:fillRect/>
          </a:stretch>
        </p:blipFill>
        <p:spPr>
          <a:xfrm>
            <a:off x="261410" y="364273"/>
            <a:ext cx="4496858" cy="2409090"/>
          </a:xfrm>
        </p:spPr>
      </p:pic>
      <p:pic>
        <p:nvPicPr>
          <p:cNvPr id="6" name="Picture 5" descr="mas-arqueologia-sumergida-L-Q4Bvcz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8" y="3907895"/>
            <a:ext cx="4193066" cy="281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634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23</TotalTime>
  <Words>20</Words>
  <Application>Microsoft Macintosh PowerPoint</Application>
  <PresentationFormat>On-screen Show (4:3)</PresentationFormat>
  <Paragraphs>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Saddle</vt:lpstr>
      <vt:lpstr>Una arqueóloga contra los cazatesoros</vt:lpstr>
      <vt:lpstr>ARQUEOLOGÍA </vt:lpstr>
      <vt:lpstr>ARQUEOLOGÍA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Abu Simbel</vt:lpstr>
      <vt:lpstr>PowerPoint Presentation</vt:lpstr>
      <vt:lpstr>PowerPoint Presentation</vt:lpstr>
      <vt:lpstr>PowerPoint Presentation</vt:lpstr>
      <vt:lpstr>PowerPoint Presentation</vt:lpstr>
    </vt:vector>
  </TitlesOfParts>
  <Company>Col·legi Internacional SEK Catalunya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Una arqueóloga contra los cazatesoros</dc:title>
  <dc:creator>Abraham Bolaino Troya</dc:creator>
  <cp:lastModifiedBy>Abraham Bolaino Troya</cp:lastModifiedBy>
  <cp:revision>3</cp:revision>
  <dcterms:created xsi:type="dcterms:W3CDTF">2016-09-13T13:27:39Z</dcterms:created>
  <dcterms:modified xsi:type="dcterms:W3CDTF">2016-09-13T13:51:14Z</dcterms:modified>
</cp:coreProperties>
</file>