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314"/>
    <p:restoredTop sz="92679"/>
  </p:normalViewPr>
  <p:slideViewPr>
    <p:cSldViewPr snapToGrid="0" snapToObjects="1">
      <p:cViewPr varScale="1">
        <p:scale>
          <a:sx n="85" d="100"/>
          <a:sy n="85" d="100"/>
        </p:scale>
        <p:origin x="20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D98C-577A-B24F-AED7-60BEC88C60DF}" type="datetimeFigureOut">
              <a:rPr lang="es-ES" smtClean="0"/>
              <a:t>14/10/16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BBCA-18D9-7B4B-9319-7057907C95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D98C-577A-B24F-AED7-60BEC88C60DF}" type="datetimeFigureOut">
              <a:rPr lang="es-ES" smtClean="0"/>
              <a:t>14/10/16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BBCA-18D9-7B4B-9319-7057907C95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5750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D98C-577A-B24F-AED7-60BEC88C60DF}" type="datetimeFigureOut">
              <a:rPr lang="es-ES" smtClean="0"/>
              <a:t>14/10/16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BBCA-18D9-7B4B-9319-7057907C95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D98C-577A-B24F-AED7-60BEC88C60DF}" type="datetimeFigureOut">
              <a:rPr lang="es-ES" smtClean="0"/>
              <a:t>14/10/16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BBCA-18D9-7B4B-9319-7057907C95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478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D98C-577A-B24F-AED7-60BEC88C60DF}" type="datetimeFigureOut">
              <a:rPr lang="es-ES" smtClean="0"/>
              <a:t>14/10/16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BBCA-18D9-7B4B-9319-7057907C95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D98C-577A-B24F-AED7-60BEC88C60DF}" type="datetimeFigureOut">
              <a:rPr lang="es-ES" smtClean="0"/>
              <a:t>14/10/16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BBCA-18D9-7B4B-9319-7057907C95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702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D98C-577A-B24F-AED7-60BEC88C60DF}" type="datetimeFigureOut">
              <a:rPr lang="es-ES" smtClean="0"/>
              <a:t>14/10/16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BBCA-18D9-7B4B-9319-7057907C95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D98C-577A-B24F-AED7-60BEC88C60DF}" type="datetimeFigureOut">
              <a:rPr lang="es-ES" smtClean="0"/>
              <a:t>14/10/16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BBCA-18D9-7B4B-9319-7057907C95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7477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D98C-577A-B24F-AED7-60BEC88C60DF}" type="datetimeFigureOut">
              <a:rPr lang="es-ES" smtClean="0"/>
              <a:t>14/10/16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BBCA-18D9-7B4B-9319-7057907C95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D98C-577A-B24F-AED7-60BEC88C60DF}" type="datetimeFigureOut">
              <a:rPr lang="es-ES" smtClean="0"/>
              <a:t>14/10/16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BBCA-18D9-7B4B-9319-7057907C95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2660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D98C-577A-B24F-AED7-60BEC88C60DF}" type="datetimeFigureOut">
              <a:rPr lang="es-ES" smtClean="0"/>
              <a:t>14/10/16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DBBCA-18D9-7B4B-9319-7057907C95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9126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BD98C-577A-B24F-AED7-60BEC88C60DF}" type="datetimeFigureOut">
              <a:rPr lang="es-ES" smtClean="0"/>
              <a:t>14/10/16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DBBCA-18D9-7B4B-9319-7057907C95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minoalaescuela.com/" TargetMode="External"/><Relationship Id="rId3" Type="http://schemas.openxmlformats.org/officeDocument/2006/relationships/hyperlink" Target="https://www.youtube.com/watch?v=k4s7u4RtLr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1089474" y="2967335"/>
            <a:ext cx="100130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8000" b="1" cap="none" spc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CAMINO A LA ESCUELA</a:t>
            </a:r>
            <a:endParaRPr lang="es-ES_tradnl" sz="8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8820" y="0"/>
            <a:ext cx="5149443" cy="686592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948263" y="793547"/>
            <a:ext cx="62880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smtClean="0">
                <a:solidFill>
                  <a:srgbClr val="FF0000"/>
                </a:solidFill>
              </a:rPr>
              <a:t>JACKSON</a:t>
            </a:r>
            <a:endParaRPr lang="es-ES" sz="4800" dirty="0">
              <a:solidFill>
                <a:srgbClr val="FF0000"/>
              </a:solidFill>
            </a:endParaRPr>
          </a:p>
          <a:p>
            <a:r>
              <a:rPr lang="es-ES" dirty="0" smtClean="0"/>
              <a:t>15 KM</a:t>
            </a:r>
          </a:p>
          <a:p>
            <a:r>
              <a:rPr lang="es-ES" dirty="0" smtClean="0"/>
              <a:t>2 HORAS</a:t>
            </a:r>
            <a:endParaRPr lang="es-ES" sz="4800" dirty="0">
              <a:solidFill>
                <a:srgbClr val="FF0000"/>
              </a:solidFill>
            </a:endParaRPr>
          </a:p>
          <a:p>
            <a:r>
              <a:rPr lang="es-ES" sz="4800" dirty="0">
                <a:solidFill>
                  <a:srgbClr val="FF0000"/>
                </a:solidFill>
              </a:rPr>
              <a:t>SAMUEL</a:t>
            </a:r>
          </a:p>
          <a:p>
            <a:r>
              <a:rPr lang="es-ES" dirty="0" smtClean="0"/>
              <a:t>4KM</a:t>
            </a:r>
          </a:p>
          <a:p>
            <a:r>
              <a:rPr lang="es-ES" dirty="0" smtClean="0"/>
              <a:t>1 HORA</a:t>
            </a:r>
            <a:endParaRPr lang="es-ES" sz="4800" dirty="0">
              <a:solidFill>
                <a:srgbClr val="FF0000"/>
              </a:solidFill>
            </a:endParaRPr>
          </a:p>
          <a:p>
            <a:r>
              <a:rPr lang="es-ES" sz="4800" dirty="0">
                <a:solidFill>
                  <a:srgbClr val="FF0000"/>
                </a:solidFill>
              </a:rPr>
              <a:t>CARLITOS</a:t>
            </a:r>
          </a:p>
          <a:p>
            <a:r>
              <a:rPr lang="es-ES" dirty="0" smtClean="0"/>
              <a:t>18 KM</a:t>
            </a:r>
          </a:p>
          <a:p>
            <a:r>
              <a:rPr lang="es-ES" dirty="0" smtClean="0"/>
              <a:t>1,5 HORAS</a:t>
            </a:r>
            <a:endParaRPr lang="es-ES" sz="4800" dirty="0">
              <a:solidFill>
                <a:srgbClr val="FF0000"/>
              </a:solidFill>
            </a:endParaRPr>
          </a:p>
          <a:p>
            <a:r>
              <a:rPr lang="es-ES" sz="4800" dirty="0">
                <a:solidFill>
                  <a:srgbClr val="FF0000"/>
                </a:solidFill>
              </a:rPr>
              <a:t>ZAHIRA</a:t>
            </a:r>
          </a:p>
          <a:p>
            <a:r>
              <a:rPr lang="es-ES" dirty="0" smtClean="0"/>
              <a:t>22 KM</a:t>
            </a:r>
          </a:p>
          <a:p>
            <a:r>
              <a:rPr lang="es-ES" dirty="0" smtClean="0"/>
              <a:t>4 HORAS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11762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rgbClr val="7030A0"/>
                </a:solidFill>
              </a:rPr>
              <a:t>P</a:t>
            </a:r>
            <a:r>
              <a:rPr lang="es-ES_tradnl" dirty="0" smtClean="0">
                <a:solidFill>
                  <a:srgbClr val="7030A0"/>
                </a:solidFill>
              </a:rPr>
              <a:t>ÁGINA WEB OFICIAL: </a:t>
            </a:r>
          </a:p>
          <a:p>
            <a:pPr marL="0" indent="0">
              <a:buNone/>
            </a:pPr>
            <a:r>
              <a:rPr lang="es-ES_tradnl" dirty="0" smtClean="0">
                <a:hlinkClick r:id="rId2"/>
              </a:rPr>
              <a:t>http://www.caminoalaescuela.com</a:t>
            </a:r>
            <a:endParaRPr lang="es-ES_tradnl" dirty="0" smtClean="0"/>
          </a:p>
          <a:p>
            <a:pPr marL="0" indent="0">
              <a:buNone/>
            </a:pPr>
            <a:endParaRPr lang="es-ES_tradnl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>
                <a:solidFill>
                  <a:srgbClr val="7030A0"/>
                </a:solidFill>
              </a:rPr>
              <a:t>PELÍCUA ONLINE:</a:t>
            </a:r>
          </a:p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r>
              <a:rPr lang="es-ES_tradnl" dirty="0" smtClean="0">
                <a:hlinkClick r:id="rId3"/>
              </a:rPr>
              <a:t>https://www.youtube.com/watch?v=k4s7u4RtLrM</a:t>
            </a:r>
            <a:endParaRPr lang="es-ES_tradnl" dirty="0" smtClean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82275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37</Words>
  <Application>Microsoft Macintosh PowerPoint</Application>
  <PresentationFormat>Panorámica</PresentationFormat>
  <Paragraphs>19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2</cp:revision>
  <dcterms:created xsi:type="dcterms:W3CDTF">2016-10-14T08:50:42Z</dcterms:created>
  <dcterms:modified xsi:type="dcterms:W3CDTF">2016-10-14T09:26:43Z</dcterms:modified>
</cp:coreProperties>
</file>