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60" r:id="rId4"/>
    <p:sldId id="261" r:id="rId5"/>
    <p:sldId id="262" r:id="rId6"/>
    <p:sldId id="264" r:id="rId7"/>
    <p:sldId id="268" r:id="rId8"/>
    <p:sldId id="258" r:id="rId9"/>
    <p:sldId id="269" r:id="rId10"/>
    <p:sldId id="272" r:id="rId11"/>
    <p:sldId id="270" r:id="rId12"/>
    <p:sldId id="271" r:id="rId13"/>
    <p:sldId id="265" r:id="rId14"/>
    <p:sldId id="273" r:id="rId15"/>
    <p:sldId id="274" r:id="rId16"/>
    <p:sldId id="275" r:id="rId17"/>
    <p:sldId id="279" r:id="rId18"/>
    <p:sldId id="266" r:id="rId19"/>
    <p:sldId id="276" r:id="rId20"/>
    <p:sldId id="277" r:id="rId21"/>
    <p:sldId id="278" r:id="rId22"/>
    <p:sldId id="280" r:id="rId23"/>
    <p:sldId id="267" r:id="rId2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8"/>
    <p:restoredTop sz="94643"/>
  </p:normalViewPr>
  <p:slideViewPr>
    <p:cSldViewPr snapToGrid="0" snapToObjects="1">
      <p:cViewPr varScale="1">
        <p:scale>
          <a:sx n="90" d="100"/>
          <a:sy n="90" d="100"/>
        </p:scale>
        <p:origin x="896" y="20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presProps" Target="presProps.xml"/><Relationship Id="rId26" Type="http://schemas.openxmlformats.org/officeDocument/2006/relationships/viewProps" Target="viewProps.xml"/><Relationship Id="rId27" Type="http://schemas.openxmlformats.org/officeDocument/2006/relationships/theme" Target="theme/theme1.xml"/><Relationship Id="rId28"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88DD873-526D-6446-B864-7637BFDA00D4}" type="doc">
      <dgm:prSet loTypeId="urn:microsoft.com/office/officeart/2005/8/layout/process1" loCatId="" qsTypeId="urn:microsoft.com/office/officeart/2005/8/quickstyle/simple4" qsCatId="simple" csTypeId="urn:microsoft.com/office/officeart/2005/8/colors/accent1_2" csCatId="accent1" phldr="1"/>
      <dgm:spPr/>
      <dgm:t>
        <a:bodyPr/>
        <a:lstStyle/>
        <a:p>
          <a:endParaRPr lang="es-ES_tradnl"/>
        </a:p>
      </dgm:t>
    </dgm:pt>
    <dgm:pt modelId="{F51DEC17-C426-E14D-B5E2-1E2A1362ADCC}">
      <dgm:prSet phldrT="[Texto]"/>
      <dgm:spPr/>
      <dgm:t>
        <a:bodyPr/>
        <a:lstStyle/>
        <a:p>
          <a:r>
            <a:rPr lang="es-ES_tradnl" dirty="0" smtClean="0"/>
            <a:t>1</a:t>
          </a:r>
          <a:endParaRPr lang="es-ES_tradnl" dirty="0"/>
        </a:p>
      </dgm:t>
    </dgm:pt>
    <dgm:pt modelId="{82CA9665-BF73-FE47-945D-B864413D9A84}" type="parTrans" cxnId="{A2EA875E-E2AF-C345-B4D3-ACDE3AE8688B}">
      <dgm:prSet/>
      <dgm:spPr/>
      <dgm:t>
        <a:bodyPr/>
        <a:lstStyle/>
        <a:p>
          <a:endParaRPr lang="es-ES_tradnl"/>
        </a:p>
      </dgm:t>
    </dgm:pt>
    <dgm:pt modelId="{5D29C2A8-5FA2-D84F-AD90-81093A062591}" type="sibTrans" cxnId="{A2EA875E-E2AF-C345-B4D3-ACDE3AE8688B}">
      <dgm:prSet/>
      <dgm:spPr/>
      <dgm:t>
        <a:bodyPr/>
        <a:lstStyle/>
        <a:p>
          <a:endParaRPr lang="es-ES_tradnl"/>
        </a:p>
      </dgm:t>
    </dgm:pt>
    <dgm:pt modelId="{12D07A0D-6BA9-5840-BD32-61D0D138166C}">
      <dgm:prSet phldrT="[Texto]"/>
      <dgm:spPr/>
      <dgm:t>
        <a:bodyPr/>
        <a:lstStyle/>
        <a:p>
          <a:r>
            <a:rPr lang="es-ES_tradnl" dirty="0" smtClean="0"/>
            <a:t>2</a:t>
          </a:r>
          <a:endParaRPr lang="es-ES_tradnl" dirty="0"/>
        </a:p>
      </dgm:t>
    </dgm:pt>
    <dgm:pt modelId="{01481CA3-09E0-C045-93B4-1B34CD026FB1}" type="parTrans" cxnId="{060A78FA-CAB8-704F-AFFB-738BA2D952EF}">
      <dgm:prSet/>
      <dgm:spPr/>
      <dgm:t>
        <a:bodyPr/>
        <a:lstStyle/>
        <a:p>
          <a:endParaRPr lang="es-ES_tradnl"/>
        </a:p>
      </dgm:t>
    </dgm:pt>
    <dgm:pt modelId="{A53CA2E6-408C-F642-A3E8-6A118842CB7E}" type="sibTrans" cxnId="{060A78FA-CAB8-704F-AFFB-738BA2D952EF}">
      <dgm:prSet/>
      <dgm:spPr/>
      <dgm:t>
        <a:bodyPr/>
        <a:lstStyle/>
        <a:p>
          <a:endParaRPr lang="es-ES_tradnl"/>
        </a:p>
      </dgm:t>
    </dgm:pt>
    <dgm:pt modelId="{BAAB8161-498E-924B-B2A1-3C74C945DFA2}">
      <dgm:prSet phldrT="[Texto]"/>
      <dgm:spPr/>
      <dgm:t>
        <a:bodyPr/>
        <a:lstStyle/>
        <a:p>
          <a:r>
            <a:rPr lang="es-ES_tradnl" dirty="0" smtClean="0"/>
            <a:t>3</a:t>
          </a:r>
          <a:endParaRPr lang="es-ES_tradnl" dirty="0"/>
        </a:p>
      </dgm:t>
    </dgm:pt>
    <dgm:pt modelId="{F53A5D80-F4BB-D14E-AEC2-7BB6B32DA166}" type="parTrans" cxnId="{D8D235FC-DE21-2A44-BB4C-5FA1C8605D94}">
      <dgm:prSet/>
      <dgm:spPr/>
      <dgm:t>
        <a:bodyPr/>
        <a:lstStyle/>
        <a:p>
          <a:endParaRPr lang="es-ES_tradnl"/>
        </a:p>
      </dgm:t>
    </dgm:pt>
    <dgm:pt modelId="{09011F0C-BB53-0F4A-8F4A-4F182329CBB2}" type="sibTrans" cxnId="{D8D235FC-DE21-2A44-BB4C-5FA1C8605D94}">
      <dgm:prSet/>
      <dgm:spPr/>
      <dgm:t>
        <a:bodyPr/>
        <a:lstStyle/>
        <a:p>
          <a:endParaRPr lang="es-ES_tradnl"/>
        </a:p>
      </dgm:t>
    </dgm:pt>
    <dgm:pt modelId="{B154ACF5-3BF7-F044-B850-5DA6789A636D}">
      <dgm:prSet/>
      <dgm:spPr/>
      <dgm:t>
        <a:bodyPr/>
        <a:lstStyle/>
        <a:p>
          <a:r>
            <a:rPr lang="es-ES_tradnl" dirty="0" smtClean="0"/>
            <a:t>4</a:t>
          </a:r>
          <a:endParaRPr lang="es-ES_tradnl" dirty="0"/>
        </a:p>
      </dgm:t>
    </dgm:pt>
    <dgm:pt modelId="{600182C0-A161-374B-8780-29F71783D81E}" type="parTrans" cxnId="{CF9A71A3-779C-3F48-B453-26DAB55C8235}">
      <dgm:prSet/>
      <dgm:spPr/>
      <dgm:t>
        <a:bodyPr/>
        <a:lstStyle/>
        <a:p>
          <a:endParaRPr lang="es-ES_tradnl"/>
        </a:p>
      </dgm:t>
    </dgm:pt>
    <dgm:pt modelId="{E1EFF403-0DD2-6D46-9078-2F1D372D3844}" type="sibTrans" cxnId="{CF9A71A3-779C-3F48-B453-26DAB55C8235}">
      <dgm:prSet/>
      <dgm:spPr/>
      <dgm:t>
        <a:bodyPr/>
        <a:lstStyle/>
        <a:p>
          <a:endParaRPr lang="es-ES_tradnl"/>
        </a:p>
      </dgm:t>
    </dgm:pt>
    <dgm:pt modelId="{90724420-C95B-6B4A-BB99-DEA1F8B3568E}">
      <dgm:prSet/>
      <dgm:spPr/>
      <dgm:t>
        <a:bodyPr/>
        <a:lstStyle/>
        <a:p>
          <a:r>
            <a:rPr lang="es-ES_tradnl" dirty="0" smtClean="0"/>
            <a:t>5</a:t>
          </a:r>
          <a:endParaRPr lang="es-ES_tradnl" dirty="0"/>
        </a:p>
      </dgm:t>
    </dgm:pt>
    <dgm:pt modelId="{FC53E56A-3270-CB49-B5F2-8651D86B2A5A}" type="parTrans" cxnId="{2BDA2F4F-2E03-D242-B505-5DBC38836AEE}">
      <dgm:prSet/>
      <dgm:spPr/>
      <dgm:t>
        <a:bodyPr/>
        <a:lstStyle/>
        <a:p>
          <a:endParaRPr lang="es-ES_tradnl"/>
        </a:p>
      </dgm:t>
    </dgm:pt>
    <dgm:pt modelId="{A9ED8D40-DDFB-8941-A846-1B58B9A1863F}" type="sibTrans" cxnId="{2BDA2F4F-2E03-D242-B505-5DBC38836AEE}">
      <dgm:prSet/>
      <dgm:spPr/>
      <dgm:t>
        <a:bodyPr/>
        <a:lstStyle/>
        <a:p>
          <a:endParaRPr lang="es-ES_tradnl"/>
        </a:p>
      </dgm:t>
    </dgm:pt>
    <dgm:pt modelId="{2C2C6235-F671-474D-A78E-FA4B5D6E634B}" type="pres">
      <dgm:prSet presAssocID="{288DD873-526D-6446-B864-7637BFDA00D4}" presName="Name0" presStyleCnt="0">
        <dgm:presLayoutVars>
          <dgm:dir/>
          <dgm:resizeHandles val="exact"/>
        </dgm:presLayoutVars>
      </dgm:prSet>
      <dgm:spPr/>
      <dgm:t>
        <a:bodyPr/>
        <a:lstStyle/>
        <a:p>
          <a:endParaRPr lang="es-ES_tradnl"/>
        </a:p>
      </dgm:t>
    </dgm:pt>
    <dgm:pt modelId="{3947A450-5C67-A340-9D8C-073C5EC9766E}" type="pres">
      <dgm:prSet presAssocID="{F51DEC17-C426-E14D-B5E2-1E2A1362ADCC}" presName="node" presStyleLbl="node1" presStyleIdx="0" presStyleCnt="5">
        <dgm:presLayoutVars>
          <dgm:bulletEnabled val="1"/>
        </dgm:presLayoutVars>
      </dgm:prSet>
      <dgm:spPr/>
      <dgm:t>
        <a:bodyPr/>
        <a:lstStyle/>
        <a:p>
          <a:endParaRPr lang="es-ES_tradnl"/>
        </a:p>
      </dgm:t>
    </dgm:pt>
    <dgm:pt modelId="{D3194714-49E5-904A-A7D5-EC5761AFFDE8}" type="pres">
      <dgm:prSet presAssocID="{5D29C2A8-5FA2-D84F-AD90-81093A062591}" presName="sibTrans" presStyleLbl="sibTrans2D1" presStyleIdx="0" presStyleCnt="4"/>
      <dgm:spPr/>
      <dgm:t>
        <a:bodyPr/>
        <a:lstStyle/>
        <a:p>
          <a:endParaRPr lang="es-ES_tradnl"/>
        </a:p>
      </dgm:t>
    </dgm:pt>
    <dgm:pt modelId="{BA1B18DF-25AB-3949-ACA8-A74BB2A2F249}" type="pres">
      <dgm:prSet presAssocID="{5D29C2A8-5FA2-D84F-AD90-81093A062591}" presName="connectorText" presStyleLbl="sibTrans2D1" presStyleIdx="0" presStyleCnt="4"/>
      <dgm:spPr/>
      <dgm:t>
        <a:bodyPr/>
        <a:lstStyle/>
        <a:p>
          <a:endParaRPr lang="es-ES_tradnl"/>
        </a:p>
      </dgm:t>
    </dgm:pt>
    <dgm:pt modelId="{54789337-13AA-1141-87F0-13C0D3989456}" type="pres">
      <dgm:prSet presAssocID="{12D07A0D-6BA9-5840-BD32-61D0D138166C}" presName="node" presStyleLbl="node1" presStyleIdx="1" presStyleCnt="5">
        <dgm:presLayoutVars>
          <dgm:bulletEnabled val="1"/>
        </dgm:presLayoutVars>
      </dgm:prSet>
      <dgm:spPr/>
      <dgm:t>
        <a:bodyPr/>
        <a:lstStyle/>
        <a:p>
          <a:endParaRPr lang="es-ES_tradnl"/>
        </a:p>
      </dgm:t>
    </dgm:pt>
    <dgm:pt modelId="{D40A2DA3-A37B-AE43-B8C7-B6C311B6ACDD}" type="pres">
      <dgm:prSet presAssocID="{A53CA2E6-408C-F642-A3E8-6A118842CB7E}" presName="sibTrans" presStyleLbl="sibTrans2D1" presStyleIdx="1" presStyleCnt="4"/>
      <dgm:spPr/>
      <dgm:t>
        <a:bodyPr/>
        <a:lstStyle/>
        <a:p>
          <a:endParaRPr lang="es-ES_tradnl"/>
        </a:p>
      </dgm:t>
    </dgm:pt>
    <dgm:pt modelId="{391DAC9A-27DE-0F4D-B713-87ADBF40A977}" type="pres">
      <dgm:prSet presAssocID="{A53CA2E6-408C-F642-A3E8-6A118842CB7E}" presName="connectorText" presStyleLbl="sibTrans2D1" presStyleIdx="1" presStyleCnt="4"/>
      <dgm:spPr/>
      <dgm:t>
        <a:bodyPr/>
        <a:lstStyle/>
        <a:p>
          <a:endParaRPr lang="es-ES_tradnl"/>
        </a:p>
      </dgm:t>
    </dgm:pt>
    <dgm:pt modelId="{8455ABC2-2EDF-3A42-B342-C99E5C6A7D52}" type="pres">
      <dgm:prSet presAssocID="{BAAB8161-498E-924B-B2A1-3C74C945DFA2}" presName="node" presStyleLbl="node1" presStyleIdx="2" presStyleCnt="5">
        <dgm:presLayoutVars>
          <dgm:bulletEnabled val="1"/>
        </dgm:presLayoutVars>
      </dgm:prSet>
      <dgm:spPr/>
      <dgm:t>
        <a:bodyPr/>
        <a:lstStyle/>
        <a:p>
          <a:endParaRPr lang="es-ES_tradnl"/>
        </a:p>
      </dgm:t>
    </dgm:pt>
    <dgm:pt modelId="{49C53E8B-0DB4-E74F-B263-E21BB3ABA4BB}" type="pres">
      <dgm:prSet presAssocID="{09011F0C-BB53-0F4A-8F4A-4F182329CBB2}" presName="sibTrans" presStyleLbl="sibTrans2D1" presStyleIdx="2" presStyleCnt="4"/>
      <dgm:spPr/>
      <dgm:t>
        <a:bodyPr/>
        <a:lstStyle/>
        <a:p>
          <a:endParaRPr lang="es-ES_tradnl"/>
        </a:p>
      </dgm:t>
    </dgm:pt>
    <dgm:pt modelId="{37FAB8AC-CD07-1545-BD51-7469CF27755E}" type="pres">
      <dgm:prSet presAssocID="{09011F0C-BB53-0F4A-8F4A-4F182329CBB2}" presName="connectorText" presStyleLbl="sibTrans2D1" presStyleIdx="2" presStyleCnt="4"/>
      <dgm:spPr/>
      <dgm:t>
        <a:bodyPr/>
        <a:lstStyle/>
        <a:p>
          <a:endParaRPr lang="es-ES_tradnl"/>
        </a:p>
      </dgm:t>
    </dgm:pt>
    <dgm:pt modelId="{A5A343B1-F768-A44A-8D86-CCF34757F55E}" type="pres">
      <dgm:prSet presAssocID="{B154ACF5-3BF7-F044-B850-5DA6789A636D}" presName="node" presStyleLbl="node1" presStyleIdx="3" presStyleCnt="5">
        <dgm:presLayoutVars>
          <dgm:bulletEnabled val="1"/>
        </dgm:presLayoutVars>
      </dgm:prSet>
      <dgm:spPr/>
      <dgm:t>
        <a:bodyPr/>
        <a:lstStyle/>
        <a:p>
          <a:endParaRPr lang="es-ES_tradnl"/>
        </a:p>
      </dgm:t>
    </dgm:pt>
    <dgm:pt modelId="{76AAD31D-D686-FB43-BA8A-AA80EB7527F0}" type="pres">
      <dgm:prSet presAssocID="{E1EFF403-0DD2-6D46-9078-2F1D372D3844}" presName="sibTrans" presStyleLbl="sibTrans2D1" presStyleIdx="3" presStyleCnt="4"/>
      <dgm:spPr/>
      <dgm:t>
        <a:bodyPr/>
        <a:lstStyle/>
        <a:p>
          <a:endParaRPr lang="es-ES_tradnl"/>
        </a:p>
      </dgm:t>
    </dgm:pt>
    <dgm:pt modelId="{E22BA9A5-537D-6E4B-8E1C-E416BDC34E18}" type="pres">
      <dgm:prSet presAssocID="{E1EFF403-0DD2-6D46-9078-2F1D372D3844}" presName="connectorText" presStyleLbl="sibTrans2D1" presStyleIdx="3" presStyleCnt="4"/>
      <dgm:spPr/>
      <dgm:t>
        <a:bodyPr/>
        <a:lstStyle/>
        <a:p>
          <a:endParaRPr lang="es-ES_tradnl"/>
        </a:p>
      </dgm:t>
    </dgm:pt>
    <dgm:pt modelId="{90660F7C-42C5-4A48-8D70-7BDA75FE83AA}" type="pres">
      <dgm:prSet presAssocID="{90724420-C95B-6B4A-BB99-DEA1F8B3568E}" presName="node" presStyleLbl="node1" presStyleIdx="4" presStyleCnt="5">
        <dgm:presLayoutVars>
          <dgm:bulletEnabled val="1"/>
        </dgm:presLayoutVars>
      </dgm:prSet>
      <dgm:spPr/>
      <dgm:t>
        <a:bodyPr/>
        <a:lstStyle/>
        <a:p>
          <a:endParaRPr lang="es-ES_tradnl"/>
        </a:p>
      </dgm:t>
    </dgm:pt>
  </dgm:ptLst>
  <dgm:cxnLst>
    <dgm:cxn modelId="{F73733E0-EB0B-694F-89C5-73F6E594BFF3}" type="presOf" srcId="{12D07A0D-6BA9-5840-BD32-61D0D138166C}" destId="{54789337-13AA-1141-87F0-13C0D3989456}" srcOrd="0" destOrd="0" presId="urn:microsoft.com/office/officeart/2005/8/layout/process1"/>
    <dgm:cxn modelId="{34A432A2-FAF6-694F-AD48-81D999C65AA3}" type="presOf" srcId="{288DD873-526D-6446-B864-7637BFDA00D4}" destId="{2C2C6235-F671-474D-A78E-FA4B5D6E634B}" srcOrd="0" destOrd="0" presId="urn:microsoft.com/office/officeart/2005/8/layout/process1"/>
    <dgm:cxn modelId="{060A78FA-CAB8-704F-AFFB-738BA2D952EF}" srcId="{288DD873-526D-6446-B864-7637BFDA00D4}" destId="{12D07A0D-6BA9-5840-BD32-61D0D138166C}" srcOrd="1" destOrd="0" parTransId="{01481CA3-09E0-C045-93B4-1B34CD026FB1}" sibTransId="{A53CA2E6-408C-F642-A3E8-6A118842CB7E}"/>
    <dgm:cxn modelId="{9FF61C86-9A9E-6946-8AE3-5B1BAE775295}" type="presOf" srcId="{F51DEC17-C426-E14D-B5E2-1E2A1362ADCC}" destId="{3947A450-5C67-A340-9D8C-073C5EC9766E}" srcOrd="0" destOrd="0" presId="urn:microsoft.com/office/officeart/2005/8/layout/process1"/>
    <dgm:cxn modelId="{FA8CF225-F68B-244D-9247-EFAF4C0FC883}" type="presOf" srcId="{B154ACF5-3BF7-F044-B850-5DA6789A636D}" destId="{A5A343B1-F768-A44A-8D86-CCF34757F55E}" srcOrd="0" destOrd="0" presId="urn:microsoft.com/office/officeart/2005/8/layout/process1"/>
    <dgm:cxn modelId="{C2D3BFED-4F56-8047-8547-5ED7813CF427}" type="presOf" srcId="{09011F0C-BB53-0F4A-8F4A-4F182329CBB2}" destId="{49C53E8B-0DB4-E74F-B263-E21BB3ABA4BB}" srcOrd="0" destOrd="0" presId="urn:microsoft.com/office/officeart/2005/8/layout/process1"/>
    <dgm:cxn modelId="{2A80D808-D248-DC48-A3DF-E259D93358AC}" type="presOf" srcId="{BAAB8161-498E-924B-B2A1-3C74C945DFA2}" destId="{8455ABC2-2EDF-3A42-B342-C99E5C6A7D52}" srcOrd="0" destOrd="0" presId="urn:microsoft.com/office/officeart/2005/8/layout/process1"/>
    <dgm:cxn modelId="{CF9A71A3-779C-3F48-B453-26DAB55C8235}" srcId="{288DD873-526D-6446-B864-7637BFDA00D4}" destId="{B154ACF5-3BF7-F044-B850-5DA6789A636D}" srcOrd="3" destOrd="0" parTransId="{600182C0-A161-374B-8780-29F71783D81E}" sibTransId="{E1EFF403-0DD2-6D46-9078-2F1D372D3844}"/>
    <dgm:cxn modelId="{94C634D5-19BA-094E-9E7D-D1C9AD0F301F}" type="presOf" srcId="{09011F0C-BB53-0F4A-8F4A-4F182329CBB2}" destId="{37FAB8AC-CD07-1545-BD51-7469CF27755E}" srcOrd="1" destOrd="0" presId="urn:microsoft.com/office/officeart/2005/8/layout/process1"/>
    <dgm:cxn modelId="{2BBDD5CE-83A9-2E42-8897-1B6C0A6D2DAF}" type="presOf" srcId="{5D29C2A8-5FA2-D84F-AD90-81093A062591}" destId="{BA1B18DF-25AB-3949-ACA8-A74BB2A2F249}" srcOrd="1" destOrd="0" presId="urn:microsoft.com/office/officeart/2005/8/layout/process1"/>
    <dgm:cxn modelId="{A2EA875E-E2AF-C345-B4D3-ACDE3AE8688B}" srcId="{288DD873-526D-6446-B864-7637BFDA00D4}" destId="{F51DEC17-C426-E14D-B5E2-1E2A1362ADCC}" srcOrd="0" destOrd="0" parTransId="{82CA9665-BF73-FE47-945D-B864413D9A84}" sibTransId="{5D29C2A8-5FA2-D84F-AD90-81093A062591}"/>
    <dgm:cxn modelId="{6859D440-4855-4344-93F5-11D6B6B987B6}" type="presOf" srcId="{E1EFF403-0DD2-6D46-9078-2F1D372D3844}" destId="{E22BA9A5-537D-6E4B-8E1C-E416BDC34E18}" srcOrd="1" destOrd="0" presId="urn:microsoft.com/office/officeart/2005/8/layout/process1"/>
    <dgm:cxn modelId="{5A271297-5008-2546-96A4-0B02314285B1}" type="presOf" srcId="{A53CA2E6-408C-F642-A3E8-6A118842CB7E}" destId="{391DAC9A-27DE-0F4D-B713-87ADBF40A977}" srcOrd="1" destOrd="0" presId="urn:microsoft.com/office/officeart/2005/8/layout/process1"/>
    <dgm:cxn modelId="{77FBF5D3-1E60-A241-AFE3-AD3123D1765B}" type="presOf" srcId="{A53CA2E6-408C-F642-A3E8-6A118842CB7E}" destId="{D40A2DA3-A37B-AE43-B8C7-B6C311B6ACDD}" srcOrd="0" destOrd="0" presId="urn:microsoft.com/office/officeart/2005/8/layout/process1"/>
    <dgm:cxn modelId="{D8D235FC-DE21-2A44-BB4C-5FA1C8605D94}" srcId="{288DD873-526D-6446-B864-7637BFDA00D4}" destId="{BAAB8161-498E-924B-B2A1-3C74C945DFA2}" srcOrd="2" destOrd="0" parTransId="{F53A5D80-F4BB-D14E-AEC2-7BB6B32DA166}" sibTransId="{09011F0C-BB53-0F4A-8F4A-4F182329CBB2}"/>
    <dgm:cxn modelId="{0CFD439A-117B-DC4D-98A2-43788EAA6A9C}" type="presOf" srcId="{5D29C2A8-5FA2-D84F-AD90-81093A062591}" destId="{D3194714-49E5-904A-A7D5-EC5761AFFDE8}" srcOrd="0" destOrd="0" presId="urn:microsoft.com/office/officeart/2005/8/layout/process1"/>
    <dgm:cxn modelId="{25BF9729-82E9-2247-91D3-D522EBC1C325}" type="presOf" srcId="{90724420-C95B-6B4A-BB99-DEA1F8B3568E}" destId="{90660F7C-42C5-4A48-8D70-7BDA75FE83AA}" srcOrd="0" destOrd="0" presId="urn:microsoft.com/office/officeart/2005/8/layout/process1"/>
    <dgm:cxn modelId="{83A65D30-716C-FC4F-8AA0-C88445E6267E}" type="presOf" srcId="{E1EFF403-0DD2-6D46-9078-2F1D372D3844}" destId="{76AAD31D-D686-FB43-BA8A-AA80EB7527F0}" srcOrd="0" destOrd="0" presId="urn:microsoft.com/office/officeart/2005/8/layout/process1"/>
    <dgm:cxn modelId="{2BDA2F4F-2E03-D242-B505-5DBC38836AEE}" srcId="{288DD873-526D-6446-B864-7637BFDA00D4}" destId="{90724420-C95B-6B4A-BB99-DEA1F8B3568E}" srcOrd="4" destOrd="0" parTransId="{FC53E56A-3270-CB49-B5F2-8651D86B2A5A}" sibTransId="{A9ED8D40-DDFB-8941-A846-1B58B9A1863F}"/>
    <dgm:cxn modelId="{B344B14F-A537-5E47-9BFC-BFD2C1AC9CD0}" type="presParOf" srcId="{2C2C6235-F671-474D-A78E-FA4B5D6E634B}" destId="{3947A450-5C67-A340-9D8C-073C5EC9766E}" srcOrd="0" destOrd="0" presId="urn:microsoft.com/office/officeart/2005/8/layout/process1"/>
    <dgm:cxn modelId="{1AFFF568-8778-F448-9CD4-B25A1A1C5143}" type="presParOf" srcId="{2C2C6235-F671-474D-A78E-FA4B5D6E634B}" destId="{D3194714-49E5-904A-A7D5-EC5761AFFDE8}" srcOrd="1" destOrd="0" presId="urn:microsoft.com/office/officeart/2005/8/layout/process1"/>
    <dgm:cxn modelId="{30C22A41-E24B-3142-860D-371EFDB00F4A}" type="presParOf" srcId="{D3194714-49E5-904A-A7D5-EC5761AFFDE8}" destId="{BA1B18DF-25AB-3949-ACA8-A74BB2A2F249}" srcOrd="0" destOrd="0" presId="urn:microsoft.com/office/officeart/2005/8/layout/process1"/>
    <dgm:cxn modelId="{86562B79-26DB-C84D-A6FF-408E673000FA}" type="presParOf" srcId="{2C2C6235-F671-474D-A78E-FA4B5D6E634B}" destId="{54789337-13AA-1141-87F0-13C0D3989456}" srcOrd="2" destOrd="0" presId="urn:microsoft.com/office/officeart/2005/8/layout/process1"/>
    <dgm:cxn modelId="{E5BF1D3A-2DFD-884E-AC81-9D8CCFC8CEF9}" type="presParOf" srcId="{2C2C6235-F671-474D-A78E-FA4B5D6E634B}" destId="{D40A2DA3-A37B-AE43-B8C7-B6C311B6ACDD}" srcOrd="3" destOrd="0" presId="urn:microsoft.com/office/officeart/2005/8/layout/process1"/>
    <dgm:cxn modelId="{066149A8-2F7E-8042-BE92-72A8D075FA1B}" type="presParOf" srcId="{D40A2DA3-A37B-AE43-B8C7-B6C311B6ACDD}" destId="{391DAC9A-27DE-0F4D-B713-87ADBF40A977}" srcOrd="0" destOrd="0" presId="urn:microsoft.com/office/officeart/2005/8/layout/process1"/>
    <dgm:cxn modelId="{245EA258-07D6-4C4E-991D-01FD731448D2}" type="presParOf" srcId="{2C2C6235-F671-474D-A78E-FA4B5D6E634B}" destId="{8455ABC2-2EDF-3A42-B342-C99E5C6A7D52}" srcOrd="4" destOrd="0" presId="urn:microsoft.com/office/officeart/2005/8/layout/process1"/>
    <dgm:cxn modelId="{0518FD7F-3D5E-E44B-8C31-A9953016638F}" type="presParOf" srcId="{2C2C6235-F671-474D-A78E-FA4B5D6E634B}" destId="{49C53E8B-0DB4-E74F-B263-E21BB3ABA4BB}" srcOrd="5" destOrd="0" presId="urn:microsoft.com/office/officeart/2005/8/layout/process1"/>
    <dgm:cxn modelId="{CCC655E3-E96E-AA49-BB6E-1A06D313DD10}" type="presParOf" srcId="{49C53E8B-0DB4-E74F-B263-E21BB3ABA4BB}" destId="{37FAB8AC-CD07-1545-BD51-7469CF27755E}" srcOrd="0" destOrd="0" presId="urn:microsoft.com/office/officeart/2005/8/layout/process1"/>
    <dgm:cxn modelId="{B91689E5-63A9-E044-B72B-806702FC6228}" type="presParOf" srcId="{2C2C6235-F671-474D-A78E-FA4B5D6E634B}" destId="{A5A343B1-F768-A44A-8D86-CCF34757F55E}" srcOrd="6" destOrd="0" presId="urn:microsoft.com/office/officeart/2005/8/layout/process1"/>
    <dgm:cxn modelId="{F7A1AC08-DE9C-1549-B197-FBE88F68CCEE}" type="presParOf" srcId="{2C2C6235-F671-474D-A78E-FA4B5D6E634B}" destId="{76AAD31D-D686-FB43-BA8A-AA80EB7527F0}" srcOrd="7" destOrd="0" presId="urn:microsoft.com/office/officeart/2005/8/layout/process1"/>
    <dgm:cxn modelId="{2DA7DEDE-9286-3041-B6CC-2C940B0621F1}" type="presParOf" srcId="{76AAD31D-D686-FB43-BA8A-AA80EB7527F0}" destId="{E22BA9A5-537D-6E4B-8E1C-E416BDC34E18}" srcOrd="0" destOrd="0" presId="urn:microsoft.com/office/officeart/2005/8/layout/process1"/>
    <dgm:cxn modelId="{3933760D-1214-A64B-A982-E4FB4ACAFB38}" type="presParOf" srcId="{2C2C6235-F671-474D-A78E-FA4B5D6E634B}" destId="{90660F7C-42C5-4A48-8D70-7BDA75FE83AA}" srcOrd="8"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947A450-5C67-A340-9D8C-073C5EC9766E}">
      <dsp:nvSpPr>
        <dsp:cNvPr id="0" name=""/>
        <dsp:cNvSpPr/>
      </dsp:nvSpPr>
      <dsp:spPr>
        <a:xfrm>
          <a:off x="3550" y="533043"/>
          <a:ext cx="1100793" cy="660476"/>
        </a:xfrm>
        <a:prstGeom prst="roundRect">
          <a:avLst>
            <a:gd name="adj" fmla="val 10000"/>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s-ES_tradnl" sz="2800" kern="1200" dirty="0" smtClean="0"/>
            <a:t>1</a:t>
          </a:r>
          <a:endParaRPr lang="es-ES_tradnl" sz="2800" kern="1200" dirty="0"/>
        </a:p>
      </dsp:txBody>
      <dsp:txXfrm>
        <a:off x="22895" y="552388"/>
        <a:ext cx="1062103" cy="621786"/>
      </dsp:txXfrm>
    </dsp:sp>
    <dsp:sp modelId="{D3194714-49E5-904A-A7D5-EC5761AFFDE8}">
      <dsp:nvSpPr>
        <dsp:cNvPr id="0" name=""/>
        <dsp:cNvSpPr/>
      </dsp:nvSpPr>
      <dsp:spPr>
        <a:xfrm>
          <a:off x="1214423" y="726783"/>
          <a:ext cx="233368" cy="272996"/>
        </a:xfrm>
        <a:prstGeom prst="rightArrow">
          <a:avLst>
            <a:gd name="adj1" fmla="val 60000"/>
            <a:gd name="adj2" fmla="val 50000"/>
          </a:avLst>
        </a:prstGeom>
        <a:gradFill rotWithShape="0">
          <a:gsLst>
            <a:gs pos="0">
              <a:schemeClr val="accent1">
                <a:tint val="60000"/>
                <a:hueOff val="0"/>
                <a:satOff val="0"/>
                <a:lumOff val="0"/>
                <a:alphaOff val="0"/>
                <a:shade val="85000"/>
                <a:satMod val="130000"/>
              </a:schemeClr>
            </a:gs>
            <a:gs pos="34000">
              <a:schemeClr val="accent1">
                <a:tint val="60000"/>
                <a:hueOff val="0"/>
                <a:satOff val="0"/>
                <a:lumOff val="0"/>
                <a:alphaOff val="0"/>
                <a:shade val="87000"/>
                <a:satMod val="125000"/>
              </a:schemeClr>
            </a:gs>
            <a:gs pos="70000">
              <a:schemeClr val="accent1">
                <a:tint val="60000"/>
                <a:hueOff val="0"/>
                <a:satOff val="0"/>
                <a:lumOff val="0"/>
                <a:alphaOff val="0"/>
                <a:tint val="100000"/>
                <a:shade val="90000"/>
                <a:satMod val="130000"/>
              </a:schemeClr>
            </a:gs>
            <a:gs pos="100000">
              <a:schemeClr val="accent1">
                <a:tint val="60000"/>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s-ES_tradnl" sz="1100" kern="1200"/>
        </a:p>
      </dsp:txBody>
      <dsp:txXfrm>
        <a:off x="1214423" y="781382"/>
        <a:ext cx="163358" cy="163798"/>
      </dsp:txXfrm>
    </dsp:sp>
    <dsp:sp modelId="{54789337-13AA-1141-87F0-13C0D3989456}">
      <dsp:nvSpPr>
        <dsp:cNvPr id="0" name=""/>
        <dsp:cNvSpPr/>
      </dsp:nvSpPr>
      <dsp:spPr>
        <a:xfrm>
          <a:off x="1544661" y="533043"/>
          <a:ext cx="1100793" cy="660476"/>
        </a:xfrm>
        <a:prstGeom prst="roundRect">
          <a:avLst>
            <a:gd name="adj" fmla="val 10000"/>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s-ES_tradnl" sz="2800" kern="1200" dirty="0" smtClean="0"/>
            <a:t>2</a:t>
          </a:r>
          <a:endParaRPr lang="es-ES_tradnl" sz="2800" kern="1200" dirty="0"/>
        </a:p>
      </dsp:txBody>
      <dsp:txXfrm>
        <a:off x="1564006" y="552388"/>
        <a:ext cx="1062103" cy="621786"/>
      </dsp:txXfrm>
    </dsp:sp>
    <dsp:sp modelId="{D40A2DA3-A37B-AE43-B8C7-B6C311B6ACDD}">
      <dsp:nvSpPr>
        <dsp:cNvPr id="0" name=""/>
        <dsp:cNvSpPr/>
      </dsp:nvSpPr>
      <dsp:spPr>
        <a:xfrm>
          <a:off x="2755534" y="726783"/>
          <a:ext cx="233368" cy="272996"/>
        </a:xfrm>
        <a:prstGeom prst="rightArrow">
          <a:avLst>
            <a:gd name="adj1" fmla="val 60000"/>
            <a:gd name="adj2" fmla="val 50000"/>
          </a:avLst>
        </a:prstGeom>
        <a:gradFill rotWithShape="0">
          <a:gsLst>
            <a:gs pos="0">
              <a:schemeClr val="accent1">
                <a:tint val="60000"/>
                <a:hueOff val="0"/>
                <a:satOff val="0"/>
                <a:lumOff val="0"/>
                <a:alphaOff val="0"/>
                <a:shade val="85000"/>
                <a:satMod val="130000"/>
              </a:schemeClr>
            </a:gs>
            <a:gs pos="34000">
              <a:schemeClr val="accent1">
                <a:tint val="60000"/>
                <a:hueOff val="0"/>
                <a:satOff val="0"/>
                <a:lumOff val="0"/>
                <a:alphaOff val="0"/>
                <a:shade val="87000"/>
                <a:satMod val="125000"/>
              </a:schemeClr>
            </a:gs>
            <a:gs pos="70000">
              <a:schemeClr val="accent1">
                <a:tint val="60000"/>
                <a:hueOff val="0"/>
                <a:satOff val="0"/>
                <a:lumOff val="0"/>
                <a:alphaOff val="0"/>
                <a:tint val="100000"/>
                <a:shade val="90000"/>
                <a:satMod val="130000"/>
              </a:schemeClr>
            </a:gs>
            <a:gs pos="100000">
              <a:schemeClr val="accent1">
                <a:tint val="60000"/>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s-ES_tradnl" sz="1100" kern="1200"/>
        </a:p>
      </dsp:txBody>
      <dsp:txXfrm>
        <a:off x="2755534" y="781382"/>
        <a:ext cx="163358" cy="163798"/>
      </dsp:txXfrm>
    </dsp:sp>
    <dsp:sp modelId="{8455ABC2-2EDF-3A42-B342-C99E5C6A7D52}">
      <dsp:nvSpPr>
        <dsp:cNvPr id="0" name=""/>
        <dsp:cNvSpPr/>
      </dsp:nvSpPr>
      <dsp:spPr>
        <a:xfrm>
          <a:off x="3085772" y="533043"/>
          <a:ext cx="1100793" cy="660476"/>
        </a:xfrm>
        <a:prstGeom prst="roundRect">
          <a:avLst>
            <a:gd name="adj" fmla="val 10000"/>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s-ES_tradnl" sz="2800" kern="1200" dirty="0" smtClean="0"/>
            <a:t>3</a:t>
          </a:r>
          <a:endParaRPr lang="es-ES_tradnl" sz="2800" kern="1200" dirty="0"/>
        </a:p>
      </dsp:txBody>
      <dsp:txXfrm>
        <a:off x="3105117" y="552388"/>
        <a:ext cx="1062103" cy="621786"/>
      </dsp:txXfrm>
    </dsp:sp>
    <dsp:sp modelId="{49C53E8B-0DB4-E74F-B263-E21BB3ABA4BB}">
      <dsp:nvSpPr>
        <dsp:cNvPr id="0" name=""/>
        <dsp:cNvSpPr/>
      </dsp:nvSpPr>
      <dsp:spPr>
        <a:xfrm>
          <a:off x="4296645" y="726783"/>
          <a:ext cx="233368" cy="272996"/>
        </a:xfrm>
        <a:prstGeom prst="rightArrow">
          <a:avLst>
            <a:gd name="adj1" fmla="val 60000"/>
            <a:gd name="adj2" fmla="val 50000"/>
          </a:avLst>
        </a:prstGeom>
        <a:gradFill rotWithShape="0">
          <a:gsLst>
            <a:gs pos="0">
              <a:schemeClr val="accent1">
                <a:tint val="60000"/>
                <a:hueOff val="0"/>
                <a:satOff val="0"/>
                <a:lumOff val="0"/>
                <a:alphaOff val="0"/>
                <a:shade val="85000"/>
                <a:satMod val="130000"/>
              </a:schemeClr>
            </a:gs>
            <a:gs pos="34000">
              <a:schemeClr val="accent1">
                <a:tint val="60000"/>
                <a:hueOff val="0"/>
                <a:satOff val="0"/>
                <a:lumOff val="0"/>
                <a:alphaOff val="0"/>
                <a:shade val="87000"/>
                <a:satMod val="125000"/>
              </a:schemeClr>
            </a:gs>
            <a:gs pos="70000">
              <a:schemeClr val="accent1">
                <a:tint val="60000"/>
                <a:hueOff val="0"/>
                <a:satOff val="0"/>
                <a:lumOff val="0"/>
                <a:alphaOff val="0"/>
                <a:tint val="100000"/>
                <a:shade val="90000"/>
                <a:satMod val="130000"/>
              </a:schemeClr>
            </a:gs>
            <a:gs pos="100000">
              <a:schemeClr val="accent1">
                <a:tint val="60000"/>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s-ES_tradnl" sz="1100" kern="1200"/>
        </a:p>
      </dsp:txBody>
      <dsp:txXfrm>
        <a:off x="4296645" y="781382"/>
        <a:ext cx="163358" cy="163798"/>
      </dsp:txXfrm>
    </dsp:sp>
    <dsp:sp modelId="{A5A343B1-F768-A44A-8D86-CCF34757F55E}">
      <dsp:nvSpPr>
        <dsp:cNvPr id="0" name=""/>
        <dsp:cNvSpPr/>
      </dsp:nvSpPr>
      <dsp:spPr>
        <a:xfrm>
          <a:off x="4626883" y="533043"/>
          <a:ext cx="1100793" cy="660476"/>
        </a:xfrm>
        <a:prstGeom prst="roundRect">
          <a:avLst>
            <a:gd name="adj" fmla="val 10000"/>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s-ES_tradnl" sz="2800" kern="1200" dirty="0" smtClean="0"/>
            <a:t>4</a:t>
          </a:r>
          <a:endParaRPr lang="es-ES_tradnl" sz="2800" kern="1200" dirty="0"/>
        </a:p>
      </dsp:txBody>
      <dsp:txXfrm>
        <a:off x="4646228" y="552388"/>
        <a:ext cx="1062103" cy="621786"/>
      </dsp:txXfrm>
    </dsp:sp>
    <dsp:sp modelId="{76AAD31D-D686-FB43-BA8A-AA80EB7527F0}">
      <dsp:nvSpPr>
        <dsp:cNvPr id="0" name=""/>
        <dsp:cNvSpPr/>
      </dsp:nvSpPr>
      <dsp:spPr>
        <a:xfrm>
          <a:off x="5837755" y="726783"/>
          <a:ext cx="233368" cy="272996"/>
        </a:xfrm>
        <a:prstGeom prst="rightArrow">
          <a:avLst>
            <a:gd name="adj1" fmla="val 60000"/>
            <a:gd name="adj2" fmla="val 50000"/>
          </a:avLst>
        </a:prstGeom>
        <a:gradFill rotWithShape="0">
          <a:gsLst>
            <a:gs pos="0">
              <a:schemeClr val="accent1">
                <a:tint val="60000"/>
                <a:hueOff val="0"/>
                <a:satOff val="0"/>
                <a:lumOff val="0"/>
                <a:alphaOff val="0"/>
                <a:shade val="85000"/>
                <a:satMod val="130000"/>
              </a:schemeClr>
            </a:gs>
            <a:gs pos="34000">
              <a:schemeClr val="accent1">
                <a:tint val="60000"/>
                <a:hueOff val="0"/>
                <a:satOff val="0"/>
                <a:lumOff val="0"/>
                <a:alphaOff val="0"/>
                <a:shade val="87000"/>
                <a:satMod val="125000"/>
              </a:schemeClr>
            </a:gs>
            <a:gs pos="70000">
              <a:schemeClr val="accent1">
                <a:tint val="60000"/>
                <a:hueOff val="0"/>
                <a:satOff val="0"/>
                <a:lumOff val="0"/>
                <a:alphaOff val="0"/>
                <a:tint val="100000"/>
                <a:shade val="90000"/>
                <a:satMod val="130000"/>
              </a:schemeClr>
            </a:gs>
            <a:gs pos="100000">
              <a:schemeClr val="accent1">
                <a:tint val="60000"/>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s-ES_tradnl" sz="1100" kern="1200"/>
        </a:p>
      </dsp:txBody>
      <dsp:txXfrm>
        <a:off x="5837755" y="781382"/>
        <a:ext cx="163358" cy="163798"/>
      </dsp:txXfrm>
    </dsp:sp>
    <dsp:sp modelId="{90660F7C-42C5-4A48-8D70-7BDA75FE83AA}">
      <dsp:nvSpPr>
        <dsp:cNvPr id="0" name=""/>
        <dsp:cNvSpPr/>
      </dsp:nvSpPr>
      <dsp:spPr>
        <a:xfrm>
          <a:off x="6167993" y="533043"/>
          <a:ext cx="1100793" cy="660476"/>
        </a:xfrm>
        <a:prstGeom prst="roundRect">
          <a:avLst>
            <a:gd name="adj" fmla="val 10000"/>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s-ES_tradnl" sz="2800" kern="1200" dirty="0" smtClean="0"/>
            <a:t>5</a:t>
          </a:r>
          <a:endParaRPr lang="es-ES_tradnl" sz="2800" kern="1200" dirty="0"/>
        </a:p>
      </dsp:txBody>
      <dsp:txXfrm>
        <a:off x="6187338" y="552388"/>
        <a:ext cx="1062103" cy="621786"/>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s-ES" smtClean="0"/>
              <a:t>Clic para editar título</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4BDF68E2-58F2-4D09-BE8B-E3BD06533059}" type="datetimeFigureOut">
              <a:rPr lang="en-US" dirty="0"/>
              <a:t>2/10/17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‹Nr.›</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Clic para editar título</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2E2D6473-DF6D-4702-B328-E0DD40540A4E}" type="datetimeFigureOut">
              <a:rPr lang="en-US" dirty="0"/>
              <a:t>2/10/17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s-ES" smtClean="0"/>
              <a:t>Clic para editar título</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E26F7E3A-B166-407D-9866-32884E7D5B37}" type="datetimeFigureOut">
              <a:rPr lang="en-US" dirty="0"/>
              <a:t>2/10/17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s-ES" smtClean="0"/>
              <a:t>Clic para editar título</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528FC5F6-F338-4AE4-BB23-26385BCFC423}" type="datetimeFigureOut">
              <a:rPr lang="en-US" dirty="0"/>
              <a:t>2/10/17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13E31D-E2AB-40D1-8B51-AFA5AFEF393A}"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s-ES" smtClean="0"/>
              <a:t>Clic para editar título</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20EBB0C4-6273-4C6E-B9BD-2EDC30F1CD52}" type="datetimeFigureOut">
              <a:rPr lang="en-US" dirty="0"/>
              <a:t>2/10/17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‹Nr.›</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s-ES" smtClean="0"/>
              <a:t>Clic para editar título</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19AB4D41-86C1-4908-B66A-0B50CEB3BF29}" type="datetimeFigureOut">
              <a:rPr lang="en-US" dirty="0"/>
              <a:t>2/10/17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s-ES" smtClean="0"/>
              <a:t>Clic para editar título</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097280" y="2582334"/>
            <a:ext cx="4937760" cy="3378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217920" y="2582334"/>
            <a:ext cx="4937760" cy="3378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E6426E2C-56C1-4E0D-A793-0088A7FDD37E}" type="datetimeFigureOut">
              <a:rPr lang="en-US" dirty="0"/>
              <a:t>2/10/17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Clic para editar título</a:t>
            </a:r>
            <a:endParaRPr lang="en-US" dirty="0"/>
          </a:p>
        </p:txBody>
      </p:sp>
      <p:sp>
        <p:nvSpPr>
          <p:cNvPr id="3" name="Date Placeholder 2"/>
          <p:cNvSpPr>
            <a:spLocks noGrp="1"/>
          </p:cNvSpPr>
          <p:nvPr>
            <p:ph type="dt" sz="half" idx="10"/>
          </p:nvPr>
        </p:nvSpPr>
        <p:spPr/>
        <p:txBody>
          <a:bodyPr/>
          <a:lstStyle/>
          <a:p>
            <a:fld id="{C8C39B41-D8B5-4052-B551-9B5525EAA8B6}" type="datetimeFigureOut">
              <a:rPr lang="en-US" dirty="0"/>
              <a:t>2/10/17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4D94136C-8742-45B2-AF27-D93DF72833A9}" type="datetimeFigureOut">
              <a:rPr lang="en-US" dirty="0"/>
              <a:t>2/10/17</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s-ES" smtClean="0"/>
              <a:t>Clic para editar título</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32ABBEA6-7C60-4B02-AE87-00D78D8422AF}" type="datetimeFigureOut">
              <a:rPr lang="en-US" dirty="0"/>
              <a:t>2/10/17</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FAB73BC-B049-4115-A692-8D63A059BFB8}" type="slidenum">
              <a:rPr lang="en-US" dirty="0"/>
              <a:pPr/>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s-ES" smtClean="0"/>
              <a:t>Clic para editar título</a:t>
            </a:r>
            <a:endParaRPr lang="en-US" dirty="0"/>
          </a:p>
        </p:txBody>
      </p:sp>
      <p:sp>
        <p:nvSpPr>
          <p:cNvPr id="3" name="Picture Placeholder 2"/>
          <p:cNvSpPr>
            <a:spLocks noGrp="1" noChangeAspect="1"/>
          </p:cNvSpPr>
          <p:nvPr>
            <p:ph type="pic" idx="1"/>
          </p:nvPr>
        </p:nvSpPr>
        <p:spPr>
          <a:xfrm>
            <a:off x="15" y="0"/>
            <a:ext cx="12191985" cy="4915076"/>
          </a:xfrm>
          <a:solidFill>
            <a:schemeClr val="accent3"/>
          </a:solid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Arrastre la imagen al marcador de posición o haga clic en el icono para agregar</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C9CAD897-D46E-4AD2-BD9B-49DD3E640873}" type="datetimeFigureOut">
              <a:rPr lang="en-US" dirty="0"/>
              <a:t>2/10/17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s-ES" smtClean="0"/>
              <a:t>Clic para editar título</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98624D31-43A5-475A-80CF-332C9F6DCF35}" type="datetimeFigureOut">
              <a:rPr lang="en-US" dirty="0"/>
              <a:t>2/10/17</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4FAB73BC-B049-4115-A692-8D63A059BFB8}" type="slidenum">
              <a:rPr lang="en-US" dirty="0"/>
              <a:pPr/>
              <a:t>‹Nr.›</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6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 Id="rId3" Type="http://schemas.openxmlformats.org/officeDocument/2006/relationships/image" Target="../media/image1.jpg"/></Relationships>
</file>

<file path=ppt/slides/_rels/slide6.xml.rels><?xml version="1.0" encoding="UTF-8" standalone="yes"?>
<Relationships xmlns="http://schemas.openxmlformats.org/package/2006/relationships"><Relationship Id="rId3" Type="http://schemas.openxmlformats.org/officeDocument/2006/relationships/image" Target="../media/image1.jpg"/><Relationship Id="rId4"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7.xml.rels><?xml version="1.0" encoding="UTF-8" standalone="yes"?>
<Relationships xmlns="http://schemas.openxmlformats.org/package/2006/relationships"><Relationship Id="rId3" Type="http://schemas.openxmlformats.org/officeDocument/2006/relationships/image" Target="../media/image1.jpg"/><Relationship Id="rId4"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r>
              <a:rPr lang="es-ES_tradnl" b="1" dirty="0" smtClean="0">
                <a:solidFill>
                  <a:srgbClr val="002060"/>
                </a:solidFill>
              </a:rPr>
              <a:t>TEXTO INSTRUCTIVO</a:t>
            </a:r>
            <a:endParaRPr lang="es-ES_tradnl" b="1" dirty="0">
              <a:solidFill>
                <a:srgbClr val="002060"/>
              </a:solidFill>
            </a:endParaRPr>
          </a:p>
        </p:txBody>
      </p:sp>
      <p:sp>
        <p:nvSpPr>
          <p:cNvPr id="3" name="Subtítulo 2"/>
          <p:cNvSpPr>
            <a:spLocks noGrp="1"/>
          </p:cNvSpPr>
          <p:nvPr>
            <p:ph type="subTitle" idx="1"/>
          </p:nvPr>
        </p:nvSpPr>
        <p:spPr/>
        <p:txBody>
          <a:bodyPr/>
          <a:lstStyle/>
          <a:p>
            <a:endParaRPr lang="es-ES_tradnl"/>
          </a:p>
        </p:txBody>
      </p:sp>
    </p:spTree>
    <p:extLst>
      <p:ext uri="{BB962C8B-B14F-4D97-AF65-F5344CB8AC3E}">
        <p14:creationId xmlns:p14="http://schemas.microsoft.com/office/powerpoint/2010/main" val="67889507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b="1" dirty="0" smtClean="0">
                <a:solidFill>
                  <a:srgbClr val="002060"/>
                </a:solidFill>
              </a:rPr>
              <a:t>CARACTER</a:t>
            </a:r>
            <a:r>
              <a:rPr lang="es-ES" b="1" dirty="0" smtClean="0">
                <a:solidFill>
                  <a:srgbClr val="002060"/>
                </a:solidFill>
              </a:rPr>
              <a:t>ÍSTICAS</a:t>
            </a:r>
            <a:endParaRPr lang="es-ES_tradnl" b="1" dirty="0">
              <a:solidFill>
                <a:srgbClr val="002060"/>
              </a:solidFill>
            </a:endParaRPr>
          </a:p>
        </p:txBody>
      </p:sp>
      <p:sp>
        <p:nvSpPr>
          <p:cNvPr id="5" name="Marcador de contenido 4"/>
          <p:cNvSpPr>
            <a:spLocks noGrp="1"/>
          </p:cNvSpPr>
          <p:nvPr>
            <p:ph idx="1"/>
          </p:nvPr>
        </p:nvSpPr>
        <p:spPr/>
        <p:txBody>
          <a:bodyPr>
            <a:normAutofit/>
          </a:bodyPr>
          <a:lstStyle/>
          <a:p>
            <a:pPr>
              <a:buFont typeface="Wingdings" charset="2"/>
              <a:buChar char="Ø"/>
            </a:pPr>
            <a:r>
              <a:rPr lang="es-ES_tradnl" sz="4000" dirty="0" smtClean="0">
                <a:solidFill>
                  <a:schemeClr val="accent6">
                    <a:lumMod val="50000"/>
                  </a:schemeClr>
                </a:solidFill>
              </a:rPr>
              <a:t>PRECISO (ha de indicar exactamente </a:t>
            </a:r>
            <a:r>
              <a:rPr lang="es-ES_tradnl" sz="4000" dirty="0" err="1" smtClean="0">
                <a:solidFill>
                  <a:schemeClr val="accent6">
                    <a:lumMod val="50000"/>
                  </a:schemeClr>
                </a:solidFill>
              </a:rPr>
              <a:t>qu</a:t>
            </a:r>
            <a:r>
              <a:rPr lang="es-ES" sz="4000" dirty="0" smtClean="0">
                <a:solidFill>
                  <a:schemeClr val="accent6">
                    <a:lumMod val="50000"/>
                  </a:schemeClr>
                </a:solidFill>
              </a:rPr>
              <a:t>é hay 									que hacer)</a:t>
            </a:r>
            <a:endParaRPr lang="es-ES_tradnl" sz="4000" dirty="0" smtClean="0">
              <a:solidFill>
                <a:schemeClr val="accent6">
                  <a:lumMod val="50000"/>
                </a:schemeClr>
              </a:solidFill>
            </a:endParaRPr>
          </a:p>
          <a:p>
            <a:pPr>
              <a:buFont typeface="Wingdings" charset="2"/>
              <a:buChar char="Ø"/>
            </a:pPr>
            <a:r>
              <a:rPr lang="es-ES_tradnl" sz="4000" dirty="0" smtClean="0">
                <a:solidFill>
                  <a:schemeClr val="accent6">
                    <a:lumMod val="50000"/>
                  </a:schemeClr>
                </a:solidFill>
              </a:rPr>
              <a:t>F</a:t>
            </a:r>
            <a:r>
              <a:rPr lang="es-ES" sz="4000" dirty="0" smtClean="0">
                <a:solidFill>
                  <a:schemeClr val="accent6">
                    <a:lumMod val="50000"/>
                  </a:schemeClr>
                </a:solidFill>
              </a:rPr>
              <a:t>ÁCILMENTE COMPRENSIBLE (si no se 								entiende, no sirve)</a:t>
            </a:r>
          </a:p>
        </p:txBody>
      </p:sp>
    </p:spTree>
    <p:extLst>
      <p:ext uri="{BB962C8B-B14F-4D97-AF65-F5344CB8AC3E}">
        <p14:creationId xmlns:p14="http://schemas.microsoft.com/office/powerpoint/2010/main" val="165360427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b="1" dirty="0" smtClean="0">
                <a:solidFill>
                  <a:srgbClr val="002060"/>
                </a:solidFill>
              </a:rPr>
              <a:t>CARACTER</a:t>
            </a:r>
            <a:r>
              <a:rPr lang="es-ES" b="1" dirty="0" smtClean="0">
                <a:solidFill>
                  <a:srgbClr val="002060"/>
                </a:solidFill>
              </a:rPr>
              <a:t>ÍSTICAS</a:t>
            </a:r>
            <a:endParaRPr lang="es-ES_tradnl" b="1" dirty="0">
              <a:solidFill>
                <a:srgbClr val="002060"/>
              </a:solidFill>
            </a:endParaRPr>
          </a:p>
        </p:txBody>
      </p:sp>
      <p:sp>
        <p:nvSpPr>
          <p:cNvPr id="5" name="Marcador de contenido 4"/>
          <p:cNvSpPr>
            <a:spLocks noGrp="1"/>
          </p:cNvSpPr>
          <p:nvPr>
            <p:ph idx="1"/>
          </p:nvPr>
        </p:nvSpPr>
        <p:spPr/>
        <p:txBody>
          <a:bodyPr>
            <a:normAutofit/>
          </a:bodyPr>
          <a:lstStyle/>
          <a:p>
            <a:pPr>
              <a:buFont typeface="Wingdings" charset="2"/>
              <a:buChar char="Ø"/>
            </a:pPr>
            <a:r>
              <a:rPr lang="es-ES_tradnl" sz="4000" dirty="0" smtClean="0">
                <a:solidFill>
                  <a:schemeClr val="accent6">
                    <a:lumMod val="50000"/>
                  </a:schemeClr>
                </a:solidFill>
              </a:rPr>
              <a:t>PRECISO (ha de indicar exactamente </a:t>
            </a:r>
            <a:r>
              <a:rPr lang="es-ES_tradnl" sz="4000" dirty="0" err="1" smtClean="0">
                <a:solidFill>
                  <a:schemeClr val="accent6">
                    <a:lumMod val="50000"/>
                  </a:schemeClr>
                </a:solidFill>
              </a:rPr>
              <a:t>qu</a:t>
            </a:r>
            <a:r>
              <a:rPr lang="es-ES" sz="4000" dirty="0" smtClean="0">
                <a:solidFill>
                  <a:schemeClr val="accent6">
                    <a:lumMod val="50000"/>
                  </a:schemeClr>
                </a:solidFill>
              </a:rPr>
              <a:t>é hay 									que hacer)</a:t>
            </a:r>
            <a:endParaRPr lang="es-ES_tradnl" sz="4000" dirty="0" smtClean="0">
              <a:solidFill>
                <a:schemeClr val="accent6">
                  <a:lumMod val="50000"/>
                </a:schemeClr>
              </a:solidFill>
            </a:endParaRPr>
          </a:p>
          <a:p>
            <a:pPr>
              <a:buFont typeface="Wingdings" charset="2"/>
              <a:buChar char="Ø"/>
            </a:pPr>
            <a:r>
              <a:rPr lang="es-ES_tradnl" sz="4000" dirty="0" smtClean="0">
                <a:solidFill>
                  <a:schemeClr val="accent6">
                    <a:lumMod val="50000"/>
                  </a:schemeClr>
                </a:solidFill>
              </a:rPr>
              <a:t>F</a:t>
            </a:r>
            <a:r>
              <a:rPr lang="es-ES" sz="4000" dirty="0" smtClean="0">
                <a:solidFill>
                  <a:schemeClr val="accent6">
                    <a:lumMod val="50000"/>
                  </a:schemeClr>
                </a:solidFill>
              </a:rPr>
              <a:t>ÁCILMENTE COMPRENSIBLE (si no se 								entiende, no sirve)</a:t>
            </a:r>
          </a:p>
          <a:p>
            <a:pPr>
              <a:buFont typeface="Wingdings" charset="2"/>
              <a:buChar char="Ø"/>
            </a:pPr>
            <a:r>
              <a:rPr lang="es-ES" sz="4000" dirty="0" smtClean="0">
                <a:solidFill>
                  <a:schemeClr val="accent6">
                    <a:lumMod val="50000"/>
                  </a:schemeClr>
                </a:solidFill>
              </a:rPr>
              <a:t>DEBE SEGUIR UN ORDEN ESTRICTO (qué hago 						primero y qué después)</a:t>
            </a:r>
            <a:endParaRPr lang="es-ES_tradnl" sz="4000" dirty="0">
              <a:solidFill>
                <a:schemeClr val="accent6">
                  <a:lumMod val="50000"/>
                </a:schemeClr>
              </a:solidFill>
            </a:endParaRPr>
          </a:p>
        </p:txBody>
      </p:sp>
    </p:spTree>
    <p:extLst>
      <p:ext uri="{BB962C8B-B14F-4D97-AF65-F5344CB8AC3E}">
        <p14:creationId xmlns:p14="http://schemas.microsoft.com/office/powerpoint/2010/main" val="106544562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b="1" dirty="0" smtClean="0">
                <a:solidFill>
                  <a:srgbClr val="002060"/>
                </a:solidFill>
              </a:rPr>
              <a:t>CARACTER</a:t>
            </a:r>
            <a:r>
              <a:rPr lang="es-ES" b="1" dirty="0" smtClean="0">
                <a:solidFill>
                  <a:srgbClr val="002060"/>
                </a:solidFill>
              </a:rPr>
              <a:t>ÍSTICAS</a:t>
            </a:r>
            <a:endParaRPr lang="es-ES_tradnl" b="1" dirty="0">
              <a:solidFill>
                <a:srgbClr val="002060"/>
              </a:solidFill>
            </a:endParaRPr>
          </a:p>
        </p:txBody>
      </p:sp>
      <p:sp>
        <p:nvSpPr>
          <p:cNvPr id="5" name="Marcador de contenido 4"/>
          <p:cNvSpPr>
            <a:spLocks noGrp="1"/>
          </p:cNvSpPr>
          <p:nvPr>
            <p:ph idx="1"/>
          </p:nvPr>
        </p:nvSpPr>
        <p:spPr/>
        <p:txBody>
          <a:bodyPr>
            <a:normAutofit/>
          </a:bodyPr>
          <a:lstStyle/>
          <a:p>
            <a:pPr>
              <a:buFont typeface="Wingdings" charset="2"/>
              <a:buChar char="Ø"/>
            </a:pPr>
            <a:r>
              <a:rPr lang="es-ES_tradnl" sz="4000" dirty="0" smtClean="0">
                <a:solidFill>
                  <a:schemeClr val="accent6">
                    <a:lumMod val="50000"/>
                  </a:schemeClr>
                </a:solidFill>
              </a:rPr>
              <a:t>PRECISO (ha de indicar exactamente </a:t>
            </a:r>
            <a:r>
              <a:rPr lang="es-ES_tradnl" sz="4000" dirty="0" err="1" smtClean="0">
                <a:solidFill>
                  <a:schemeClr val="accent6">
                    <a:lumMod val="50000"/>
                  </a:schemeClr>
                </a:solidFill>
              </a:rPr>
              <a:t>qu</a:t>
            </a:r>
            <a:r>
              <a:rPr lang="es-ES" sz="4000" dirty="0" smtClean="0">
                <a:solidFill>
                  <a:schemeClr val="accent6">
                    <a:lumMod val="50000"/>
                  </a:schemeClr>
                </a:solidFill>
              </a:rPr>
              <a:t>é hay 									que hacer)</a:t>
            </a:r>
            <a:endParaRPr lang="es-ES_tradnl" sz="4000" dirty="0" smtClean="0">
              <a:solidFill>
                <a:schemeClr val="accent6">
                  <a:lumMod val="50000"/>
                </a:schemeClr>
              </a:solidFill>
            </a:endParaRPr>
          </a:p>
          <a:p>
            <a:pPr>
              <a:buFont typeface="Wingdings" charset="2"/>
              <a:buChar char="Ø"/>
            </a:pPr>
            <a:r>
              <a:rPr lang="es-ES_tradnl" sz="4000" dirty="0" smtClean="0">
                <a:solidFill>
                  <a:schemeClr val="accent6">
                    <a:lumMod val="50000"/>
                  </a:schemeClr>
                </a:solidFill>
              </a:rPr>
              <a:t>F</a:t>
            </a:r>
            <a:r>
              <a:rPr lang="es-ES" sz="4000" dirty="0" smtClean="0">
                <a:solidFill>
                  <a:schemeClr val="accent6">
                    <a:lumMod val="50000"/>
                  </a:schemeClr>
                </a:solidFill>
              </a:rPr>
              <a:t>ÁCILMENTE COMPRENSIBLE (si no se 								entiende, no sirve)</a:t>
            </a:r>
          </a:p>
          <a:p>
            <a:pPr>
              <a:buFont typeface="Wingdings" charset="2"/>
              <a:buChar char="Ø"/>
            </a:pPr>
            <a:r>
              <a:rPr lang="es-ES" sz="4000" dirty="0" smtClean="0">
                <a:solidFill>
                  <a:schemeClr val="accent6">
                    <a:lumMod val="50000"/>
                  </a:schemeClr>
                </a:solidFill>
              </a:rPr>
              <a:t>DEBE SEGUIR UN ORDEN ESTRICTO (qué hago 						primero y qué después)</a:t>
            </a:r>
            <a:endParaRPr lang="es-ES_tradnl" sz="4000" dirty="0">
              <a:solidFill>
                <a:schemeClr val="accent6">
                  <a:lumMod val="50000"/>
                </a:schemeClr>
              </a:solidFill>
            </a:endParaRPr>
          </a:p>
        </p:txBody>
      </p:sp>
      <p:sp>
        <p:nvSpPr>
          <p:cNvPr id="6" name="CuadroTexto 5"/>
          <p:cNvSpPr txBox="1"/>
          <p:nvPr/>
        </p:nvSpPr>
        <p:spPr>
          <a:xfrm rot="20975537">
            <a:off x="1321385" y="5284319"/>
            <a:ext cx="3545201" cy="584775"/>
          </a:xfrm>
          <a:prstGeom prst="rect">
            <a:avLst/>
          </a:prstGeom>
          <a:noFill/>
        </p:spPr>
        <p:txBody>
          <a:bodyPr wrap="none" rtlCol="0">
            <a:spAutoFit/>
          </a:bodyPr>
          <a:lstStyle/>
          <a:p>
            <a:r>
              <a:rPr lang="es-ES_tradnl" sz="3200" b="1" dirty="0" smtClean="0">
                <a:solidFill>
                  <a:srgbClr val="FF0000"/>
                </a:solidFill>
              </a:rPr>
              <a:t>Ejercicio 5, p</a:t>
            </a:r>
            <a:r>
              <a:rPr lang="es-ES" sz="3200" b="1" dirty="0" err="1" smtClean="0">
                <a:solidFill>
                  <a:srgbClr val="FF0000"/>
                </a:solidFill>
              </a:rPr>
              <a:t>ág</a:t>
            </a:r>
            <a:r>
              <a:rPr lang="es-ES" sz="3200" b="1" dirty="0" smtClean="0">
                <a:solidFill>
                  <a:srgbClr val="FF0000"/>
                </a:solidFill>
              </a:rPr>
              <a:t>. 107</a:t>
            </a:r>
            <a:endParaRPr lang="es-ES_tradnl" sz="3200" b="1" dirty="0">
              <a:solidFill>
                <a:srgbClr val="FF0000"/>
              </a:solidFill>
            </a:endParaRPr>
          </a:p>
        </p:txBody>
      </p:sp>
    </p:spTree>
    <p:extLst>
      <p:ext uri="{BB962C8B-B14F-4D97-AF65-F5344CB8AC3E}">
        <p14:creationId xmlns:p14="http://schemas.microsoft.com/office/powerpoint/2010/main" val="187674636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b="1" dirty="0" smtClean="0">
                <a:solidFill>
                  <a:srgbClr val="002060"/>
                </a:solidFill>
              </a:rPr>
              <a:t>CONTENIDO</a:t>
            </a:r>
            <a:endParaRPr lang="es-ES_tradnl" b="1" dirty="0">
              <a:solidFill>
                <a:srgbClr val="002060"/>
              </a:solidFill>
            </a:endParaRPr>
          </a:p>
        </p:txBody>
      </p:sp>
      <p:sp>
        <p:nvSpPr>
          <p:cNvPr id="3" name="Marcador de contenido 2"/>
          <p:cNvSpPr>
            <a:spLocks noGrp="1"/>
          </p:cNvSpPr>
          <p:nvPr>
            <p:ph idx="1"/>
          </p:nvPr>
        </p:nvSpPr>
        <p:spPr/>
        <p:txBody>
          <a:bodyPr>
            <a:normAutofit/>
          </a:bodyPr>
          <a:lstStyle/>
          <a:p>
            <a:endParaRPr lang="es-ES_tradnl" sz="4800" dirty="0">
              <a:solidFill>
                <a:schemeClr val="accent2">
                  <a:lumMod val="50000"/>
                </a:schemeClr>
              </a:solidFill>
            </a:endParaRPr>
          </a:p>
        </p:txBody>
      </p:sp>
    </p:spTree>
    <p:extLst>
      <p:ext uri="{BB962C8B-B14F-4D97-AF65-F5344CB8AC3E}">
        <p14:creationId xmlns:p14="http://schemas.microsoft.com/office/powerpoint/2010/main" val="92371946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b="1" dirty="0" smtClean="0">
                <a:solidFill>
                  <a:srgbClr val="002060"/>
                </a:solidFill>
              </a:rPr>
              <a:t>CONTENIDO</a:t>
            </a:r>
            <a:endParaRPr lang="es-ES_tradnl" b="1" dirty="0">
              <a:solidFill>
                <a:srgbClr val="002060"/>
              </a:solidFill>
            </a:endParaRPr>
          </a:p>
        </p:txBody>
      </p:sp>
      <p:sp>
        <p:nvSpPr>
          <p:cNvPr id="3" name="Marcador de contenido 2"/>
          <p:cNvSpPr>
            <a:spLocks noGrp="1"/>
          </p:cNvSpPr>
          <p:nvPr>
            <p:ph idx="1"/>
          </p:nvPr>
        </p:nvSpPr>
        <p:spPr/>
        <p:txBody>
          <a:bodyPr>
            <a:normAutofit/>
          </a:bodyPr>
          <a:lstStyle/>
          <a:p>
            <a:r>
              <a:rPr lang="es-ES_tradnl" sz="4800" dirty="0" smtClean="0">
                <a:solidFill>
                  <a:schemeClr val="accent2">
                    <a:lumMod val="50000"/>
                  </a:schemeClr>
                </a:solidFill>
              </a:rPr>
              <a:t>1. TENER </a:t>
            </a:r>
            <a:r>
              <a:rPr lang="es-ES_tradnl" sz="6000" dirty="0" smtClean="0">
                <a:solidFill>
                  <a:srgbClr val="FF0000"/>
                </a:solidFill>
              </a:rPr>
              <a:t>CLARO</a:t>
            </a:r>
            <a:r>
              <a:rPr lang="es-ES_tradnl" sz="4800" dirty="0" smtClean="0">
                <a:solidFill>
                  <a:srgbClr val="FF0000"/>
                </a:solidFill>
              </a:rPr>
              <a:t> </a:t>
            </a:r>
            <a:r>
              <a:rPr lang="es-ES_tradnl" sz="4800" dirty="0" smtClean="0">
                <a:solidFill>
                  <a:schemeClr val="accent2">
                    <a:lumMod val="50000"/>
                  </a:schemeClr>
                </a:solidFill>
              </a:rPr>
              <a:t>LOS PASOS QUE SE HAN DE DAR</a:t>
            </a:r>
          </a:p>
        </p:txBody>
      </p:sp>
    </p:spTree>
    <p:extLst>
      <p:ext uri="{BB962C8B-B14F-4D97-AF65-F5344CB8AC3E}">
        <p14:creationId xmlns:p14="http://schemas.microsoft.com/office/powerpoint/2010/main" val="149998364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b="1" dirty="0" smtClean="0">
                <a:solidFill>
                  <a:srgbClr val="002060"/>
                </a:solidFill>
              </a:rPr>
              <a:t>CONTENIDO</a:t>
            </a:r>
            <a:endParaRPr lang="es-ES_tradnl" b="1" dirty="0">
              <a:solidFill>
                <a:srgbClr val="002060"/>
              </a:solidFill>
            </a:endParaRPr>
          </a:p>
        </p:txBody>
      </p:sp>
      <p:sp>
        <p:nvSpPr>
          <p:cNvPr id="3" name="Marcador de contenido 2"/>
          <p:cNvSpPr>
            <a:spLocks noGrp="1"/>
          </p:cNvSpPr>
          <p:nvPr>
            <p:ph idx="1"/>
          </p:nvPr>
        </p:nvSpPr>
        <p:spPr/>
        <p:txBody>
          <a:bodyPr>
            <a:normAutofit/>
          </a:bodyPr>
          <a:lstStyle/>
          <a:p>
            <a:r>
              <a:rPr lang="es-ES_tradnl" sz="4800" dirty="0" smtClean="0">
                <a:solidFill>
                  <a:schemeClr val="accent2">
                    <a:lumMod val="50000"/>
                  </a:schemeClr>
                </a:solidFill>
              </a:rPr>
              <a:t>1. TENER </a:t>
            </a:r>
            <a:r>
              <a:rPr lang="es-ES_tradnl" sz="6000" dirty="0" smtClean="0">
                <a:solidFill>
                  <a:srgbClr val="FF0000"/>
                </a:solidFill>
              </a:rPr>
              <a:t>CLARO</a:t>
            </a:r>
            <a:r>
              <a:rPr lang="es-ES_tradnl" sz="4800" dirty="0" smtClean="0">
                <a:solidFill>
                  <a:srgbClr val="FF0000"/>
                </a:solidFill>
              </a:rPr>
              <a:t> </a:t>
            </a:r>
            <a:r>
              <a:rPr lang="es-ES_tradnl" sz="4800" dirty="0" smtClean="0">
                <a:solidFill>
                  <a:schemeClr val="accent2">
                    <a:lumMod val="50000"/>
                  </a:schemeClr>
                </a:solidFill>
              </a:rPr>
              <a:t>LOS PASOS QUE SE HAN DE DAR</a:t>
            </a:r>
          </a:p>
          <a:p>
            <a:r>
              <a:rPr lang="es-ES_tradnl" sz="4800" dirty="0" smtClean="0">
                <a:solidFill>
                  <a:schemeClr val="accent2">
                    <a:lumMod val="50000"/>
                  </a:schemeClr>
                </a:solidFill>
              </a:rPr>
              <a:t>2. </a:t>
            </a:r>
            <a:r>
              <a:rPr lang="es-ES_tradnl" sz="6000" dirty="0" smtClean="0">
                <a:solidFill>
                  <a:srgbClr val="FF0000"/>
                </a:solidFill>
              </a:rPr>
              <a:t>NO</a:t>
            </a:r>
            <a:r>
              <a:rPr lang="es-ES_tradnl" sz="4800" dirty="0" smtClean="0">
                <a:solidFill>
                  <a:srgbClr val="FF0000"/>
                </a:solidFill>
              </a:rPr>
              <a:t> </a:t>
            </a:r>
            <a:r>
              <a:rPr lang="es-ES_tradnl" sz="4800" dirty="0" smtClean="0">
                <a:solidFill>
                  <a:schemeClr val="accent2">
                    <a:lumMod val="50000"/>
                  </a:schemeClr>
                </a:solidFill>
              </a:rPr>
              <a:t>DEJARSE NINGUNO</a:t>
            </a:r>
          </a:p>
        </p:txBody>
      </p:sp>
    </p:spTree>
    <p:extLst>
      <p:ext uri="{BB962C8B-B14F-4D97-AF65-F5344CB8AC3E}">
        <p14:creationId xmlns:p14="http://schemas.microsoft.com/office/powerpoint/2010/main" val="196328169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b="1" dirty="0" smtClean="0">
                <a:solidFill>
                  <a:srgbClr val="002060"/>
                </a:solidFill>
              </a:rPr>
              <a:t>CONTENIDO</a:t>
            </a:r>
            <a:endParaRPr lang="es-ES_tradnl" b="1" dirty="0">
              <a:solidFill>
                <a:srgbClr val="002060"/>
              </a:solidFill>
            </a:endParaRPr>
          </a:p>
        </p:txBody>
      </p:sp>
      <p:sp>
        <p:nvSpPr>
          <p:cNvPr id="3" name="Marcador de contenido 2"/>
          <p:cNvSpPr>
            <a:spLocks noGrp="1"/>
          </p:cNvSpPr>
          <p:nvPr>
            <p:ph idx="1"/>
          </p:nvPr>
        </p:nvSpPr>
        <p:spPr/>
        <p:txBody>
          <a:bodyPr>
            <a:normAutofit/>
          </a:bodyPr>
          <a:lstStyle/>
          <a:p>
            <a:r>
              <a:rPr lang="es-ES_tradnl" sz="4800" dirty="0" smtClean="0">
                <a:solidFill>
                  <a:schemeClr val="accent2">
                    <a:lumMod val="50000"/>
                  </a:schemeClr>
                </a:solidFill>
              </a:rPr>
              <a:t>1. TENER </a:t>
            </a:r>
            <a:r>
              <a:rPr lang="es-ES_tradnl" sz="6000" dirty="0" smtClean="0">
                <a:solidFill>
                  <a:srgbClr val="FF0000"/>
                </a:solidFill>
              </a:rPr>
              <a:t>CLARO</a:t>
            </a:r>
            <a:r>
              <a:rPr lang="es-ES_tradnl" sz="4800" dirty="0" smtClean="0">
                <a:solidFill>
                  <a:srgbClr val="FF0000"/>
                </a:solidFill>
              </a:rPr>
              <a:t> </a:t>
            </a:r>
            <a:r>
              <a:rPr lang="es-ES_tradnl" sz="4800" dirty="0" smtClean="0">
                <a:solidFill>
                  <a:schemeClr val="accent2">
                    <a:lumMod val="50000"/>
                  </a:schemeClr>
                </a:solidFill>
              </a:rPr>
              <a:t>LOS PASOS QUE SE HAN DE DAR</a:t>
            </a:r>
          </a:p>
          <a:p>
            <a:r>
              <a:rPr lang="es-ES_tradnl" sz="4800" dirty="0" smtClean="0">
                <a:solidFill>
                  <a:schemeClr val="accent2">
                    <a:lumMod val="50000"/>
                  </a:schemeClr>
                </a:solidFill>
              </a:rPr>
              <a:t>2. </a:t>
            </a:r>
            <a:r>
              <a:rPr lang="es-ES_tradnl" sz="6000" dirty="0" smtClean="0">
                <a:solidFill>
                  <a:srgbClr val="FF0000"/>
                </a:solidFill>
              </a:rPr>
              <a:t>NO</a:t>
            </a:r>
            <a:r>
              <a:rPr lang="es-ES_tradnl" sz="4800" dirty="0" smtClean="0">
                <a:solidFill>
                  <a:srgbClr val="FF0000"/>
                </a:solidFill>
              </a:rPr>
              <a:t> </a:t>
            </a:r>
            <a:r>
              <a:rPr lang="es-ES_tradnl" sz="4800" dirty="0" smtClean="0">
                <a:solidFill>
                  <a:schemeClr val="accent2">
                    <a:lumMod val="50000"/>
                  </a:schemeClr>
                </a:solidFill>
              </a:rPr>
              <a:t>DEJARSE NINGUNO</a:t>
            </a:r>
          </a:p>
          <a:p>
            <a:r>
              <a:rPr lang="es-ES_tradnl" sz="4800" dirty="0" smtClean="0">
                <a:solidFill>
                  <a:schemeClr val="accent2">
                    <a:lumMod val="50000"/>
                  </a:schemeClr>
                </a:solidFill>
              </a:rPr>
              <a:t>3. NO DAR </a:t>
            </a:r>
            <a:r>
              <a:rPr lang="es-ES_tradnl" sz="4800" u="sng" dirty="0" smtClean="0">
                <a:solidFill>
                  <a:srgbClr val="FF0000"/>
                </a:solidFill>
              </a:rPr>
              <a:t>NADA</a:t>
            </a:r>
            <a:r>
              <a:rPr lang="es-ES_tradnl" sz="4800" dirty="0" smtClean="0">
                <a:solidFill>
                  <a:srgbClr val="FF0000"/>
                </a:solidFill>
              </a:rPr>
              <a:t> </a:t>
            </a:r>
            <a:r>
              <a:rPr lang="es-ES_tradnl" sz="4800" dirty="0" smtClean="0">
                <a:solidFill>
                  <a:schemeClr val="accent2">
                    <a:lumMod val="50000"/>
                  </a:schemeClr>
                </a:solidFill>
              </a:rPr>
              <a:t>POR SABIDO</a:t>
            </a:r>
            <a:endParaRPr lang="es-ES_tradnl" sz="4800" dirty="0">
              <a:solidFill>
                <a:schemeClr val="accent2">
                  <a:lumMod val="50000"/>
                </a:schemeClr>
              </a:solidFill>
            </a:endParaRPr>
          </a:p>
        </p:txBody>
      </p:sp>
    </p:spTree>
    <p:extLst>
      <p:ext uri="{BB962C8B-B14F-4D97-AF65-F5344CB8AC3E}">
        <p14:creationId xmlns:p14="http://schemas.microsoft.com/office/powerpoint/2010/main" val="142220609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b="1" dirty="0" smtClean="0">
                <a:solidFill>
                  <a:srgbClr val="002060"/>
                </a:solidFill>
              </a:rPr>
              <a:t>CONTENIDO</a:t>
            </a:r>
            <a:endParaRPr lang="es-ES_tradnl" b="1" dirty="0">
              <a:solidFill>
                <a:srgbClr val="002060"/>
              </a:solidFill>
            </a:endParaRPr>
          </a:p>
        </p:txBody>
      </p:sp>
      <p:sp>
        <p:nvSpPr>
          <p:cNvPr id="3" name="Marcador de contenido 2"/>
          <p:cNvSpPr>
            <a:spLocks noGrp="1"/>
          </p:cNvSpPr>
          <p:nvPr>
            <p:ph idx="1"/>
          </p:nvPr>
        </p:nvSpPr>
        <p:spPr/>
        <p:txBody>
          <a:bodyPr>
            <a:normAutofit/>
          </a:bodyPr>
          <a:lstStyle/>
          <a:p>
            <a:r>
              <a:rPr lang="es-ES_tradnl" sz="4800" dirty="0" smtClean="0">
                <a:solidFill>
                  <a:schemeClr val="accent2">
                    <a:lumMod val="50000"/>
                  </a:schemeClr>
                </a:solidFill>
              </a:rPr>
              <a:t>1. TENER </a:t>
            </a:r>
            <a:r>
              <a:rPr lang="es-ES_tradnl" sz="6000" dirty="0" smtClean="0">
                <a:solidFill>
                  <a:srgbClr val="FF0000"/>
                </a:solidFill>
              </a:rPr>
              <a:t>CLARO</a:t>
            </a:r>
            <a:r>
              <a:rPr lang="es-ES_tradnl" sz="4800" dirty="0" smtClean="0">
                <a:solidFill>
                  <a:srgbClr val="FF0000"/>
                </a:solidFill>
              </a:rPr>
              <a:t> </a:t>
            </a:r>
            <a:r>
              <a:rPr lang="es-ES_tradnl" sz="4800" dirty="0" smtClean="0">
                <a:solidFill>
                  <a:schemeClr val="accent2">
                    <a:lumMod val="50000"/>
                  </a:schemeClr>
                </a:solidFill>
              </a:rPr>
              <a:t>LOS PASOS QUE SE HAN DE DAR</a:t>
            </a:r>
          </a:p>
          <a:p>
            <a:r>
              <a:rPr lang="es-ES_tradnl" sz="4800" dirty="0" smtClean="0">
                <a:solidFill>
                  <a:schemeClr val="accent2">
                    <a:lumMod val="50000"/>
                  </a:schemeClr>
                </a:solidFill>
              </a:rPr>
              <a:t>2. </a:t>
            </a:r>
            <a:r>
              <a:rPr lang="es-ES_tradnl" sz="6000" dirty="0" smtClean="0">
                <a:solidFill>
                  <a:srgbClr val="FF0000"/>
                </a:solidFill>
              </a:rPr>
              <a:t>NO</a:t>
            </a:r>
            <a:r>
              <a:rPr lang="es-ES_tradnl" sz="4800" dirty="0" smtClean="0">
                <a:solidFill>
                  <a:srgbClr val="FF0000"/>
                </a:solidFill>
              </a:rPr>
              <a:t> </a:t>
            </a:r>
            <a:r>
              <a:rPr lang="es-ES_tradnl" sz="4800" dirty="0" smtClean="0">
                <a:solidFill>
                  <a:schemeClr val="accent2">
                    <a:lumMod val="50000"/>
                  </a:schemeClr>
                </a:solidFill>
              </a:rPr>
              <a:t>DEJARSE NINGUNO</a:t>
            </a:r>
          </a:p>
          <a:p>
            <a:r>
              <a:rPr lang="es-ES_tradnl" sz="4800" dirty="0" smtClean="0">
                <a:solidFill>
                  <a:schemeClr val="accent2">
                    <a:lumMod val="50000"/>
                  </a:schemeClr>
                </a:solidFill>
              </a:rPr>
              <a:t>3. NO DAR </a:t>
            </a:r>
            <a:r>
              <a:rPr lang="es-ES_tradnl" sz="4800" u="sng" dirty="0" smtClean="0">
                <a:solidFill>
                  <a:srgbClr val="FF0000"/>
                </a:solidFill>
              </a:rPr>
              <a:t>NADA</a:t>
            </a:r>
            <a:r>
              <a:rPr lang="es-ES_tradnl" sz="4800" dirty="0" smtClean="0">
                <a:solidFill>
                  <a:srgbClr val="FF0000"/>
                </a:solidFill>
              </a:rPr>
              <a:t> </a:t>
            </a:r>
            <a:r>
              <a:rPr lang="es-ES_tradnl" sz="4800" dirty="0" smtClean="0">
                <a:solidFill>
                  <a:schemeClr val="accent2">
                    <a:lumMod val="50000"/>
                  </a:schemeClr>
                </a:solidFill>
              </a:rPr>
              <a:t>POR SABIDO</a:t>
            </a:r>
            <a:endParaRPr lang="es-ES_tradnl" sz="4800" dirty="0">
              <a:solidFill>
                <a:schemeClr val="accent2">
                  <a:lumMod val="50000"/>
                </a:schemeClr>
              </a:solidFill>
            </a:endParaRPr>
          </a:p>
        </p:txBody>
      </p:sp>
      <p:sp>
        <p:nvSpPr>
          <p:cNvPr id="4" name="CuadroTexto 3"/>
          <p:cNvSpPr txBox="1"/>
          <p:nvPr/>
        </p:nvSpPr>
        <p:spPr>
          <a:xfrm rot="21076124">
            <a:off x="7111064" y="5158097"/>
            <a:ext cx="3967689" cy="646331"/>
          </a:xfrm>
          <a:prstGeom prst="rect">
            <a:avLst/>
          </a:prstGeom>
          <a:noFill/>
        </p:spPr>
        <p:txBody>
          <a:bodyPr wrap="none" rtlCol="0">
            <a:spAutoFit/>
          </a:bodyPr>
          <a:lstStyle/>
          <a:p>
            <a:r>
              <a:rPr lang="es-ES_tradnl" sz="3600" b="1" dirty="0" smtClean="0">
                <a:solidFill>
                  <a:srgbClr val="7030A0"/>
                </a:solidFill>
              </a:rPr>
              <a:t>Ejercicio 7, p</a:t>
            </a:r>
            <a:r>
              <a:rPr lang="es-ES" sz="3600" b="1" dirty="0" err="1" smtClean="0">
                <a:solidFill>
                  <a:srgbClr val="7030A0"/>
                </a:solidFill>
              </a:rPr>
              <a:t>ág</a:t>
            </a:r>
            <a:r>
              <a:rPr lang="es-ES" sz="3600" b="1" dirty="0" smtClean="0">
                <a:solidFill>
                  <a:srgbClr val="7030A0"/>
                </a:solidFill>
              </a:rPr>
              <a:t>. 108</a:t>
            </a:r>
            <a:endParaRPr lang="es-ES_tradnl" sz="3600" b="1" dirty="0">
              <a:solidFill>
                <a:srgbClr val="7030A0"/>
              </a:solidFill>
            </a:endParaRPr>
          </a:p>
        </p:txBody>
      </p:sp>
    </p:spTree>
    <p:extLst>
      <p:ext uri="{BB962C8B-B14F-4D97-AF65-F5344CB8AC3E}">
        <p14:creationId xmlns:p14="http://schemas.microsoft.com/office/powerpoint/2010/main" val="107867721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b="1" dirty="0" smtClean="0">
                <a:solidFill>
                  <a:srgbClr val="002060"/>
                </a:solidFill>
              </a:rPr>
              <a:t>LENGUAJE</a:t>
            </a:r>
            <a:endParaRPr lang="es-ES_tradnl" b="1" dirty="0">
              <a:solidFill>
                <a:srgbClr val="002060"/>
              </a:solidFill>
            </a:endParaRPr>
          </a:p>
        </p:txBody>
      </p:sp>
      <p:sp>
        <p:nvSpPr>
          <p:cNvPr id="3" name="Marcador de contenido 2"/>
          <p:cNvSpPr>
            <a:spLocks noGrp="1"/>
          </p:cNvSpPr>
          <p:nvPr>
            <p:ph idx="1"/>
          </p:nvPr>
        </p:nvSpPr>
        <p:spPr/>
        <p:txBody>
          <a:bodyPr/>
          <a:lstStyle/>
          <a:p>
            <a:endParaRPr lang="es-ES_tradnl" sz="7200" dirty="0">
              <a:solidFill>
                <a:srgbClr val="C00000"/>
              </a:solidFill>
            </a:endParaRPr>
          </a:p>
        </p:txBody>
      </p:sp>
    </p:spTree>
    <p:extLst>
      <p:ext uri="{BB962C8B-B14F-4D97-AF65-F5344CB8AC3E}">
        <p14:creationId xmlns:p14="http://schemas.microsoft.com/office/powerpoint/2010/main" val="149858362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b="1" dirty="0" smtClean="0">
                <a:solidFill>
                  <a:srgbClr val="002060"/>
                </a:solidFill>
              </a:rPr>
              <a:t>LENGUAJE</a:t>
            </a:r>
            <a:endParaRPr lang="es-ES_tradnl" b="1" dirty="0">
              <a:solidFill>
                <a:srgbClr val="002060"/>
              </a:solidFill>
            </a:endParaRPr>
          </a:p>
        </p:txBody>
      </p:sp>
      <p:sp>
        <p:nvSpPr>
          <p:cNvPr id="3" name="Marcador de contenido 2"/>
          <p:cNvSpPr>
            <a:spLocks noGrp="1"/>
          </p:cNvSpPr>
          <p:nvPr>
            <p:ph idx="1"/>
          </p:nvPr>
        </p:nvSpPr>
        <p:spPr/>
        <p:txBody>
          <a:bodyPr/>
          <a:lstStyle/>
          <a:p>
            <a:r>
              <a:rPr lang="es-ES_tradnl" sz="7200" dirty="0" smtClean="0">
                <a:solidFill>
                  <a:srgbClr val="C00000"/>
                </a:solidFill>
              </a:rPr>
              <a:t>CLARO: </a:t>
            </a:r>
            <a:r>
              <a:rPr lang="es-ES_tradnl" sz="5400" dirty="0" smtClean="0">
                <a:solidFill>
                  <a:schemeClr val="accent6">
                    <a:lumMod val="50000"/>
                  </a:schemeClr>
                </a:solidFill>
              </a:rPr>
              <a:t>F</a:t>
            </a:r>
            <a:r>
              <a:rPr lang="es-ES" sz="5400" dirty="0" smtClean="0">
                <a:solidFill>
                  <a:schemeClr val="accent6">
                    <a:lumMod val="50000"/>
                  </a:schemeClr>
                </a:solidFill>
              </a:rPr>
              <a:t>ÁCIL DE ENTENDER</a:t>
            </a:r>
            <a:endParaRPr lang="es-ES_tradnl" sz="7200" dirty="0" smtClean="0">
              <a:solidFill>
                <a:schemeClr val="accent6">
                  <a:lumMod val="50000"/>
                </a:schemeClr>
              </a:solidFill>
            </a:endParaRPr>
          </a:p>
        </p:txBody>
      </p:sp>
    </p:spTree>
    <p:extLst>
      <p:ext uri="{BB962C8B-B14F-4D97-AF65-F5344CB8AC3E}">
        <p14:creationId xmlns:p14="http://schemas.microsoft.com/office/powerpoint/2010/main" val="43324764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b="1" u="sng" dirty="0" smtClean="0">
                <a:solidFill>
                  <a:srgbClr val="002060"/>
                </a:solidFill>
              </a:rPr>
              <a:t>DEFINICI</a:t>
            </a:r>
            <a:r>
              <a:rPr lang="es-ES" b="1" u="sng" dirty="0" smtClean="0">
                <a:solidFill>
                  <a:srgbClr val="002060"/>
                </a:solidFill>
              </a:rPr>
              <a:t>ÓN</a:t>
            </a:r>
            <a:endParaRPr lang="es-ES_tradnl" b="1" u="sng" dirty="0">
              <a:solidFill>
                <a:srgbClr val="002060"/>
              </a:solidFill>
            </a:endParaRPr>
          </a:p>
        </p:txBody>
      </p:sp>
      <p:sp>
        <p:nvSpPr>
          <p:cNvPr id="3" name="Marcador de contenido 2"/>
          <p:cNvSpPr>
            <a:spLocks noGrp="1"/>
          </p:cNvSpPr>
          <p:nvPr>
            <p:ph idx="1"/>
          </p:nvPr>
        </p:nvSpPr>
        <p:spPr>
          <a:xfrm>
            <a:off x="982980" y="1737360"/>
            <a:ext cx="10058400" cy="4023360"/>
          </a:xfrm>
        </p:spPr>
        <p:txBody>
          <a:bodyPr>
            <a:normAutofit/>
          </a:bodyPr>
          <a:lstStyle/>
          <a:p>
            <a:r>
              <a:rPr lang="es-ES_tradnl" sz="4800" dirty="0" smtClean="0">
                <a:solidFill>
                  <a:srgbClr val="002060"/>
                </a:solidFill>
              </a:rPr>
              <a:t>Texto que </a:t>
            </a:r>
            <a:r>
              <a:rPr lang="es-ES_tradnl" sz="4800" dirty="0" smtClean="0">
                <a:solidFill>
                  <a:srgbClr val="FF0000"/>
                </a:solidFill>
              </a:rPr>
              <a:t>ENUMERA</a:t>
            </a:r>
            <a:r>
              <a:rPr lang="es-ES_tradnl" sz="4800" dirty="0" smtClean="0">
                <a:solidFill>
                  <a:srgbClr val="002060"/>
                </a:solidFill>
              </a:rPr>
              <a:t>  los </a:t>
            </a:r>
            <a:r>
              <a:rPr lang="es-ES_tradnl" sz="4800" dirty="0" smtClean="0">
                <a:solidFill>
                  <a:srgbClr val="FF0000"/>
                </a:solidFill>
              </a:rPr>
              <a:t>pasos</a:t>
            </a:r>
            <a:r>
              <a:rPr lang="es-ES_tradnl" sz="4800" dirty="0" smtClean="0">
                <a:solidFill>
                  <a:srgbClr val="002060"/>
                </a:solidFill>
              </a:rPr>
              <a:t> que hay que seguir para conseguir un </a:t>
            </a:r>
            <a:r>
              <a:rPr lang="es-ES_tradnl" sz="4800" dirty="0" smtClean="0">
                <a:solidFill>
                  <a:srgbClr val="FF0000"/>
                </a:solidFill>
              </a:rPr>
              <a:t>OBJETIVO</a:t>
            </a:r>
            <a:r>
              <a:rPr lang="es-ES_tradnl" sz="4800" dirty="0" smtClean="0">
                <a:solidFill>
                  <a:srgbClr val="002060"/>
                </a:solidFill>
              </a:rPr>
              <a:t> concreto.</a:t>
            </a:r>
          </a:p>
          <a:p>
            <a:endParaRPr lang="es-ES_tradnl" sz="4800" dirty="0">
              <a:solidFill>
                <a:srgbClr val="002060"/>
              </a:solidFill>
            </a:endParaRPr>
          </a:p>
          <a:p>
            <a:endParaRPr lang="es-ES_tradnl" sz="4800" dirty="0">
              <a:solidFill>
                <a:srgbClr val="002060"/>
              </a:solidFill>
            </a:endParaRPr>
          </a:p>
        </p:txBody>
      </p:sp>
      <p:graphicFrame>
        <p:nvGraphicFramePr>
          <p:cNvPr id="4" name="Diagrama 3"/>
          <p:cNvGraphicFramePr/>
          <p:nvPr>
            <p:extLst>
              <p:ext uri="{D42A27DB-BD31-4B8C-83A1-F6EECF244321}">
                <p14:modId xmlns:p14="http://schemas.microsoft.com/office/powerpoint/2010/main" val="772237166"/>
              </p:ext>
            </p:extLst>
          </p:nvPr>
        </p:nvGraphicFramePr>
        <p:xfrm>
          <a:off x="2128837" y="3951288"/>
          <a:ext cx="7272338" cy="17265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4416082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b="1" dirty="0" smtClean="0">
                <a:solidFill>
                  <a:srgbClr val="002060"/>
                </a:solidFill>
              </a:rPr>
              <a:t>LENGUAJE</a:t>
            </a:r>
            <a:endParaRPr lang="es-ES_tradnl" b="1" dirty="0">
              <a:solidFill>
                <a:srgbClr val="002060"/>
              </a:solidFill>
            </a:endParaRPr>
          </a:p>
        </p:txBody>
      </p:sp>
      <p:sp>
        <p:nvSpPr>
          <p:cNvPr id="3" name="Marcador de contenido 2"/>
          <p:cNvSpPr>
            <a:spLocks noGrp="1"/>
          </p:cNvSpPr>
          <p:nvPr>
            <p:ph idx="1"/>
          </p:nvPr>
        </p:nvSpPr>
        <p:spPr/>
        <p:txBody>
          <a:bodyPr/>
          <a:lstStyle/>
          <a:p>
            <a:r>
              <a:rPr lang="es-ES_tradnl" sz="7200" dirty="0" smtClean="0">
                <a:solidFill>
                  <a:srgbClr val="C00000"/>
                </a:solidFill>
              </a:rPr>
              <a:t>CLARO: </a:t>
            </a:r>
            <a:r>
              <a:rPr lang="es-ES_tradnl" sz="5400" dirty="0" smtClean="0">
                <a:solidFill>
                  <a:schemeClr val="accent6">
                    <a:lumMod val="50000"/>
                  </a:schemeClr>
                </a:solidFill>
              </a:rPr>
              <a:t>F</a:t>
            </a:r>
            <a:r>
              <a:rPr lang="es-ES" sz="5400" dirty="0" smtClean="0">
                <a:solidFill>
                  <a:schemeClr val="accent6">
                    <a:lumMod val="50000"/>
                  </a:schemeClr>
                </a:solidFill>
              </a:rPr>
              <a:t>ÁCIL DE ENTENDER</a:t>
            </a:r>
            <a:endParaRPr lang="es-ES_tradnl" sz="7200" dirty="0" smtClean="0">
              <a:solidFill>
                <a:schemeClr val="accent6">
                  <a:lumMod val="50000"/>
                </a:schemeClr>
              </a:solidFill>
            </a:endParaRPr>
          </a:p>
          <a:p>
            <a:r>
              <a:rPr lang="es-ES_tradnl" sz="7200" dirty="0" smtClean="0">
                <a:solidFill>
                  <a:srgbClr val="C00000"/>
                </a:solidFill>
              </a:rPr>
              <a:t>DIRECTO: </a:t>
            </a:r>
            <a:r>
              <a:rPr lang="es-ES_tradnl" sz="5400" dirty="0" smtClean="0">
                <a:solidFill>
                  <a:schemeClr val="accent6">
                    <a:lumMod val="50000"/>
                  </a:schemeClr>
                </a:solidFill>
              </a:rPr>
              <a:t>SIN RODEOS</a:t>
            </a:r>
            <a:endParaRPr lang="es-ES_tradnl" sz="7200" dirty="0" smtClean="0">
              <a:solidFill>
                <a:srgbClr val="C00000"/>
              </a:solidFill>
            </a:endParaRPr>
          </a:p>
        </p:txBody>
      </p:sp>
    </p:spTree>
    <p:extLst>
      <p:ext uri="{BB962C8B-B14F-4D97-AF65-F5344CB8AC3E}">
        <p14:creationId xmlns:p14="http://schemas.microsoft.com/office/powerpoint/2010/main" val="100434986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b="1" dirty="0" smtClean="0">
                <a:solidFill>
                  <a:srgbClr val="002060"/>
                </a:solidFill>
              </a:rPr>
              <a:t>LENGUAJE</a:t>
            </a:r>
            <a:endParaRPr lang="es-ES_tradnl" b="1" dirty="0">
              <a:solidFill>
                <a:srgbClr val="002060"/>
              </a:solidFill>
            </a:endParaRPr>
          </a:p>
        </p:txBody>
      </p:sp>
      <p:sp>
        <p:nvSpPr>
          <p:cNvPr id="3" name="Marcador de contenido 2"/>
          <p:cNvSpPr>
            <a:spLocks noGrp="1"/>
          </p:cNvSpPr>
          <p:nvPr>
            <p:ph idx="1"/>
          </p:nvPr>
        </p:nvSpPr>
        <p:spPr/>
        <p:txBody>
          <a:bodyPr>
            <a:normAutofit lnSpcReduction="10000"/>
          </a:bodyPr>
          <a:lstStyle/>
          <a:p>
            <a:r>
              <a:rPr lang="es-ES_tradnl" sz="7200" dirty="0" smtClean="0">
                <a:solidFill>
                  <a:srgbClr val="C00000"/>
                </a:solidFill>
              </a:rPr>
              <a:t>CLARO: </a:t>
            </a:r>
            <a:r>
              <a:rPr lang="es-ES_tradnl" sz="5400" dirty="0" smtClean="0">
                <a:solidFill>
                  <a:schemeClr val="accent6">
                    <a:lumMod val="50000"/>
                  </a:schemeClr>
                </a:solidFill>
              </a:rPr>
              <a:t>F</a:t>
            </a:r>
            <a:r>
              <a:rPr lang="es-ES" sz="5400" dirty="0" smtClean="0">
                <a:solidFill>
                  <a:schemeClr val="accent6">
                    <a:lumMod val="50000"/>
                  </a:schemeClr>
                </a:solidFill>
              </a:rPr>
              <a:t>ÁCIL DE </a:t>
            </a:r>
            <a:r>
              <a:rPr lang="es-ES" sz="5400" dirty="0" smtClean="0">
                <a:solidFill>
                  <a:schemeClr val="accent6">
                    <a:lumMod val="50000"/>
                  </a:schemeClr>
                </a:solidFill>
              </a:rPr>
              <a:t>ENTENDER</a:t>
            </a:r>
            <a:endParaRPr lang="es-ES_tradnl" sz="7200" dirty="0" smtClean="0">
              <a:solidFill>
                <a:schemeClr val="accent6">
                  <a:lumMod val="50000"/>
                </a:schemeClr>
              </a:solidFill>
            </a:endParaRPr>
          </a:p>
          <a:p>
            <a:r>
              <a:rPr lang="es-ES_tradnl" sz="7200" dirty="0" smtClean="0">
                <a:solidFill>
                  <a:srgbClr val="C00000"/>
                </a:solidFill>
              </a:rPr>
              <a:t>DIRECTO: </a:t>
            </a:r>
            <a:r>
              <a:rPr lang="es-ES_tradnl" sz="5400" dirty="0" smtClean="0">
                <a:solidFill>
                  <a:schemeClr val="accent6">
                    <a:lumMod val="50000"/>
                  </a:schemeClr>
                </a:solidFill>
              </a:rPr>
              <a:t>SIN RODEOS</a:t>
            </a:r>
            <a:endParaRPr lang="es-ES_tradnl" sz="7200" dirty="0" smtClean="0">
              <a:solidFill>
                <a:srgbClr val="C00000"/>
              </a:solidFill>
            </a:endParaRPr>
          </a:p>
          <a:p>
            <a:r>
              <a:rPr lang="es-ES_tradnl" sz="7200" dirty="0" smtClean="0">
                <a:solidFill>
                  <a:srgbClr val="C00000"/>
                </a:solidFill>
              </a:rPr>
              <a:t>IMPERATIVO</a:t>
            </a:r>
            <a:r>
              <a:rPr lang="es-ES_tradnl" sz="5400" dirty="0" smtClean="0">
                <a:solidFill>
                  <a:schemeClr val="accent6">
                    <a:lumMod val="50000"/>
                  </a:schemeClr>
                </a:solidFill>
              </a:rPr>
              <a:t>: INVITAR A </a:t>
            </a:r>
            <a:r>
              <a:rPr lang="es-ES_tradnl" sz="5400" dirty="0" smtClean="0">
                <a:solidFill>
                  <a:schemeClr val="accent6">
                    <a:lumMod val="50000"/>
                  </a:schemeClr>
                </a:solidFill>
              </a:rPr>
              <a:t>HACER (VERBOS)</a:t>
            </a:r>
            <a:endParaRPr lang="es-ES_tradnl" sz="7200" dirty="0">
              <a:solidFill>
                <a:srgbClr val="C00000"/>
              </a:solidFill>
            </a:endParaRPr>
          </a:p>
        </p:txBody>
      </p:sp>
    </p:spTree>
    <p:extLst>
      <p:ext uri="{BB962C8B-B14F-4D97-AF65-F5344CB8AC3E}">
        <p14:creationId xmlns:p14="http://schemas.microsoft.com/office/powerpoint/2010/main" val="79322516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b="1" dirty="0" smtClean="0">
                <a:solidFill>
                  <a:srgbClr val="002060"/>
                </a:solidFill>
              </a:rPr>
              <a:t>LENGUAJE</a:t>
            </a:r>
            <a:endParaRPr lang="es-ES_tradnl" b="1" dirty="0">
              <a:solidFill>
                <a:srgbClr val="002060"/>
              </a:solidFill>
            </a:endParaRPr>
          </a:p>
        </p:txBody>
      </p:sp>
      <p:sp>
        <p:nvSpPr>
          <p:cNvPr id="3" name="Marcador de contenido 2"/>
          <p:cNvSpPr>
            <a:spLocks noGrp="1"/>
          </p:cNvSpPr>
          <p:nvPr>
            <p:ph idx="1"/>
          </p:nvPr>
        </p:nvSpPr>
        <p:spPr/>
        <p:txBody>
          <a:bodyPr>
            <a:normAutofit fontScale="92500" lnSpcReduction="20000"/>
          </a:bodyPr>
          <a:lstStyle/>
          <a:p>
            <a:r>
              <a:rPr lang="es-ES_tradnl" sz="7200" dirty="0" smtClean="0">
                <a:solidFill>
                  <a:srgbClr val="C00000"/>
                </a:solidFill>
              </a:rPr>
              <a:t>CLARO: </a:t>
            </a:r>
            <a:r>
              <a:rPr lang="es-ES_tradnl" sz="5400" dirty="0" smtClean="0">
                <a:solidFill>
                  <a:schemeClr val="accent6">
                    <a:lumMod val="50000"/>
                  </a:schemeClr>
                </a:solidFill>
              </a:rPr>
              <a:t>F</a:t>
            </a:r>
            <a:r>
              <a:rPr lang="es-ES" sz="5400" dirty="0" smtClean="0">
                <a:solidFill>
                  <a:schemeClr val="accent6">
                    <a:lumMod val="50000"/>
                  </a:schemeClr>
                </a:solidFill>
              </a:rPr>
              <a:t>ÁCIL DE </a:t>
            </a:r>
            <a:r>
              <a:rPr lang="es-ES" sz="5400" dirty="0" smtClean="0">
                <a:solidFill>
                  <a:schemeClr val="accent6">
                    <a:lumMod val="50000"/>
                  </a:schemeClr>
                </a:solidFill>
              </a:rPr>
              <a:t>ENTENDER</a:t>
            </a:r>
            <a:endParaRPr lang="es-ES_tradnl" sz="7200" dirty="0" smtClean="0">
              <a:solidFill>
                <a:schemeClr val="accent6">
                  <a:lumMod val="50000"/>
                </a:schemeClr>
              </a:solidFill>
            </a:endParaRPr>
          </a:p>
          <a:p>
            <a:r>
              <a:rPr lang="es-ES_tradnl" sz="7200" dirty="0" smtClean="0">
                <a:solidFill>
                  <a:srgbClr val="C00000"/>
                </a:solidFill>
              </a:rPr>
              <a:t>DIRECTO: </a:t>
            </a:r>
            <a:r>
              <a:rPr lang="es-ES_tradnl" sz="5400" dirty="0" smtClean="0">
                <a:solidFill>
                  <a:schemeClr val="accent6">
                    <a:lumMod val="50000"/>
                  </a:schemeClr>
                </a:solidFill>
              </a:rPr>
              <a:t>SIN RODEOS</a:t>
            </a:r>
            <a:endParaRPr lang="es-ES_tradnl" sz="7200" dirty="0" smtClean="0">
              <a:solidFill>
                <a:srgbClr val="C00000"/>
              </a:solidFill>
            </a:endParaRPr>
          </a:p>
          <a:p>
            <a:r>
              <a:rPr lang="es-ES_tradnl" sz="7200" dirty="0" smtClean="0">
                <a:solidFill>
                  <a:srgbClr val="C00000"/>
                </a:solidFill>
              </a:rPr>
              <a:t>IMPERATIVO</a:t>
            </a:r>
            <a:r>
              <a:rPr lang="es-ES_tradnl" sz="5400" dirty="0" smtClean="0">
                <a:solidFill>
                  <a:schemeClr val="accent6">
                    <a:lumMod val="50000"/>
                  </a:schemeClr>
                </a:solidFill>
              </a:rPr>
              <a:t>: </a:t>
            </a:r>
            <a:r>
              <a:rPr lang="es-ES_tradnl" sz="5400" dirty="0">
                <a:solidFill>
                  <a:schemeClr val="accent6">
                    <a:lumMod val="50000"/>
                  </a:schemeClr>
                </a:solidFill>
              </a:rPr>
              <a:t>INVITAR A HACER </a:t>
            </a:r>
            <a:r>
              <a:rPr lang="es-ES_tradnl" sz="5400" dirty="0" smtClean="0">
                <a:solidFill>
                  <a:schemeClr val="accent6">
                    <a:lumMod val="50000"/>
                  </a:schemeClr>
                </a:solidFill>
              </a:rPr>
              <a:t>(VERBOS)</a:t>
            </a:r>
            <a:endParaRPr lang="es-ES_tradnl" sz="5400" dirty="0" smtClean="0">
              <a:solidFill>
                <a:schemeClr val="accent6">
                  <a:lumMod val="50000"/>
                </a:schemeClr>
              </a:solidFill>
            </a:endParaRPr>
          </a:p>
          <a:p>
            <a:r>
              <a:rPr lang="es-ES_tradnl" sz="7200" dirty="0">
                <a:solidFill>
                  <a:srgbClr val="C00000"/>
                </a:solidFill>
              </a:rPr>
              <a:t>ORDENADO</a:t>
            </a:r>
            <a:r>
              <a:rPr lang="es-ES_tradnl" sz="5400" dirty="0" smtClean="0">
                <a:solidFill>
                  <a:schemeClr val="accent6">
                    <a:lumMod val="50000"/>
                  </a:schemeClr>
                </a:solidFill>
              </a:rPr>
              <a:t>: CONECTORES!!!</a:t>
            </a:r>
            <a:endParaRPr lang="es-ES_tradnl" sz="7200" dirty="0">
              <a:solidFill>
                <a:srgbClr val="C00000"/>
              </a:solidFill>
            </a:endParaRPr>
          </a:p>
        </p:txBody>
      </p:sp>
    </p:spTree>
    <p:extLst>
      <p:ext uri="{BB962C8B-B14F-4D97-AF65-F5344CB8AC3E}">
        <p14:creationId xmlns:p14="http://schemas.microsoft.com/office/powerpoint/2010/main" val="164631067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r"/>
            <a:r>
              <a:rPr lang="es-ES_tradnl" b="1" dirty="0">
                <a:solidFill>
                  <a:srgbClr val="C00000"/>
                </a:solidFill>
              </a:rPr>
              <a:t>Instrucciones para subir una escalera</a:t>
            </a:r>
            <a:r>
              <a:rPr lang="es-ES_tradnl" dirty="0"/>
              <a:t/>
            </a:r>
            <a:br>
              <a:rPr lang="es-ES_tradnl" dirty="0"/>
            </a:br>
            <a:r>
              <a:rPr lang="es-ES_tradnl" dirty="0" smtClean="0"/>
              <a:t>(J</a:t>
            </a:r>
            <a:r>
              <a:rPr lang="es-ES" dirty="0" err="1" smtClean="0"/>
              <a:t>ulio</a:t>
            </a:r>
            <a:r>
              <a:rPr lang="es-ES" dirty="0" smtClean="0"/>
              <a:t> Cortázar)</a:t>
            </a:r>
            <a:endParaRPr lang="es-ES_tradnl" dirty="0"/>
          </a:p>
        </p:txBody>
      </p:sp>
      <p:sp>
        <p:nvSpPr>
          <p:cNvPr id="3" name="Marcador de contenido 2"/>
          <p:cNvSpPr>
            <a:spLocks noGrp="1"/>
          </p:cNvSpPr>
          <p:nvPr>
            <p:ph idx="1"/>
          </p:nvPr>
        </p:nvSpPr>
        <p:spPr/>
        <p:txBody>
          <a:bodyPr>
            <a:normAutofit lnSpcReduction="10000"/>
          </a:bodyPr>
          <a:lstStyle/>
          <a:p>
            <a:endParaRPr lang="es-ES_tradnl" dirty="0"/>
          </a:p>
          <a:p>
            <a:r>
              <a:rPr lang="es-ES_tradnl" dirty="0"/>
              <a:t>Las escaleras se suben </a:t>
            </a:r>
            <a:r>
              <a:rPr lang="es-ES_tradnl" dirty="0">
                <a:solidFill>
                  <a:srgbClr val="C00000"/>
                </a:solidFill>
              </a:rPr>
              <a:t>de frente</a:t>
            </a:r>
            <a:r>
              <a:rPr lang="es-ES_tradnl" dirty="0"/>
              <a:t>, pues hacia atrás o de costado resultan particularmente incómodas. La actitud natural consiste en </a:t>
            </a:r>
            <a:r>
              <a:rPr lang="es-ES_tradnl" dirty="0">
                <a:solidFill>
                  <a:srgbClr val="C00000"/>
                </a:solidFill>
              </a:rPr>
              <a:t>mantenerse de pie</a:t>
            </a:r>
            <a:r>
              <a:rPr lang="es-ES_tradnl" dirty="0"/>
              <a:t>, los brazos colgando sin esfuerzo, </a:t>
            </a:r>
            <a:r>
              <a:rPr lang="es-ES_tradnl" dirty="0">
                <a:solidFill>
                  <a:srgbClr val="C00000"/>
                </a:solidFill>
              </a:rPr>
              <a:t>la cabeza erguida </a:t>
            </a:r>
            <a:r>
              <a:rPr lang="es-ES_tradnl" dirty="0"/>
              <a:t>aunque no tanto que los ojos dejen de ver los peldaños inmediatamente superiores al que se pisa, y </a:t>
            </a:r>
            <a:r>
              <a:rPr lang="es-ES_tradnl" dirty="0">
                <a:solidFill>
                  <a:srgbClr val="C00000"/>
                </a:solidFill>
              </a:rPr>
              <a:t>respirando lenta y regularmente</a:t>
            </a:r>
            <a:r>
              <a:rPr lang="es-ES_tradnl" dirty="0"/>
              <a:t>. Para subir una escalera </a:t>
            </a:r>
            <a:r>
              <a:rPr lang="es-ES_tradnl" dirty="0">
                <a:solidFill>
                  <a:srgbClr val="C00000"/>
                </a:solidFill>
              </a:rPr>
              <a:t>se comienza por levantar</a:t>
            </a:r>
            <a:r>
              <a:rPr lang="es-ES_tradnl" dirty="0"/>
              <a:t> esa parte del cuerpo situada a la derecha abajo, envuelta casi siempre en cuero o gamuza, y que salvo excepciones cabe exactamente en el escalón. Puesta en el primer peldaño dicha parte, que para abreviar llamaremos pie, se recoge la parte equivalente de la izquierda (también llamada pie, pero que </a:t>
            </a:r>
            <a:r>
              <a:rPr lang="es-ES_tradnl" dirty="0">
                <a:solidFill>
                  <a:srgbClr val="C00000"/>
                </a:solidFill>
              </a:rPr>
              <a:t>no ha de confundirse </a:t>
            </a:r>
            <a:r>
              <a:rPr lang="es-ES_tradnl" dirty="0"/>
              <a:t>con el pie antes citado), y </a:t>
            </a:r>
            <a:r>
              <a:rPr lang="es-ES_tradnl" dirty="0">
                <a:solidFill>
                  <a:srgbClr val="C00000"/>
                </a:solidFill>
              </a:rPr>
              <a:t>llevándola</a:t>
            </a:r>
            <a:r>
              <a:rPr lang="es-ES_tradnl" dirty="0"/>
              <a:t> a la altura del pie, se le hace </a:t>
            </a:r>
            <a:r>
              <a:rPr lang="es-ES_tradnl" dirty="0">
                <a:solidFill>
                  <a:srgbClr val="C00000"/>
                </a:solidFill>
              </a:rPr>
              <a:t>seguir hasta colocarla </a:t>
            </a:r>
            <a:r>
              <a:rPr lang="es-ES_tradnl" dirty="0"/>
              <a:t>en el segundo peldaño, con lo cual en éste descansará el pie, y en el primero descansará el pie. (Los primeros peldaños son siempre los más difíciles, hasta adquirir la coordinación necesaria. La coincidencia de nombre entre el pie y el pie hace difícil la explicación. Cuídese especialmente de </a:t>
            </a:r>
            <a:r>
              <a:rPr lang="es-ES_tradnl" dirty="0">
                <a:solidFill>
                  <a:srgbClr val="C00000"/>
                </a:solidFill>
              </a:rPr>
              <a:t>no levantar al mismo tiempo </a:t>
            </a:r>
            <a:r>
              <a:rPr lang="es-ES_tradnl" dirty="0"/>
              <a:t>el pie y el pie</a:t>
            </a:r>
            <a:r>
              <a:rPr lang="es-ES_tradnl" dirty="0" smtClean="0"/>
              <a:t>).</a:t>
            </a:r>
          </a:p>
          <a:p>
            <a:pPr algn="r"/>
            <a:r>
              <a:rPr lang="es-ES_tradnl" dirty="0" smtClean="0"/>
              <a:t>(Fragmento)</a:t>
            </a:r>
            <a:endParaRPr lang="es-ES_tradnl" dirty="0"/>
          </a:p>
          <a:p>
            <a:endParaRPr lang="es-ES_tradnl" dirty="0"/>
          </a:p>
          <a:p>
            <a:endParaRPr lang="es-ES_tradnl" dirty="0"/>
          </a:p>
        </p:txBody>
      </p:sp>
    </p:spTree>
    <p:extLst>
      <p:ext uri="{BB962C8B-B14F-4D97-AF65-F5344CB8AC3E}">
        <p14:creationId xmlns:p14="http://schemas.microsoft.com/office/powerpoint/2010/main" val="597532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b="1" dirty="0">
                <a:solidFill>
                  <a:srgbClr val="FF0000"/>
                </a:solidFill>
              </a:rPr>
              <a:t>¿Cu</a:t>
            </a:r>
            <a:r>
              <a:rPr lang="es-ES" b="1" dirty="0" err="1">
                <a:solidFill>
                  <a:srgbClr val="FF0000"/>
                </a:solidFill>
              </a:rPr>
              <a:t>ándo</a:t>
            </a:r>
            <a:r>
              <a:rPr lang="es-ES" b="1" dirty="0">
                <a:solidFill>
                  <a:srgbClr val="FF0000"/>
                </a:solidFill>
              </a:rPr>
              <a:t> pueden ser útiles??</a:t>
            </a:r>
            <a:r>
              <a:rPr lang="es-ES_tradnl" b="1" dirty="0">
                <a:solidFill>
                  <a:srgbClr val="FF0000"/>
                </a:solidFill>
              </a:rPr>
              <a:t/>
            </a:r>
            <a:br>
              <a:rPr lang="es-ES_tradnl" b="1" dirty="0">
                <a:solidFill>
                  <a:srgbClr val="FF0000"/>
                </a:solidFill>
              </a:rPr>
            </a:br>
            <a:endParaRPr lang="es-ES_tradnl" dirty="0"/>
          </a:p>
        </p:txBody>
      </p:sp>
      <p:sp>
        <p:nvSpPr>
          <p:cNvPr id="3" name="Marcador de contenido 2"/>
          <p:cNvSpPr>
            <a:spLocks noGrp="1"/>
          </p:cNvSpPr>
          <p:nvPr>
            <p:ph idx="1"/>
          </p:nvPr>
        </p:nvSpPr>
        <p:spPr>
          <a:xfrm>
            <a:off x="1097280" y="4171950"/>
            <a:ext cx="10058400" cy="1697144"/>
          </a:xfrm>
        </p:spPr>
        <p:txBody>
          <a:bodyPr/>
          <a:lstStyle/>
          <a:p>
            <a:endParaRPr lang="es-ES_tradnl" dirty="0"/>
          </a:p>
        </p:txBody>
      </p:sp>
    </p:spTree>
    <p:extLst>
      <p:ext uri="{BB962C8B-B14F-4D97-AF65-F5344CB8AC3E}">
        <p14:creationId xmlns:p14="http://schemas.microsoft.com/office/powerpoint/2010/main" val="58981772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b="1" dirty="0">
                <a:solidFill>
                  <a:srgbClr val="FF0000"/>
                </a:solidFill>
              </a:rPr>
              <a:t>¿Cu</a:t>
            </a:r>
            <a:r>
              <a:rPr lang="es-ES" b="1" dirty="0" err="1">
                <a:solidFill>
                  <a:srgbClr val="FF0000"/>
                </a:solidFill>
              </a:rPr>
              <a:t>ándo</a:t>
            </a:r>
            <a:r>
              <a:rPr lang="es-ES" b="1" dirty="0">
                <a:solidFill>
                  <a:srgbClr val="FF0000"/>
                </a:solidFill>
              </a:rPr>
              <a:t> pueden ser útiles??</a:t>
            </a:r>
            <a:r>
              <a:rPr lang="es-ES_tradnl" b="1" dirty="0">
                <a:solidFill>
                  <a:srgbClr val="FF0000"/>
                </a:solidFill>
              </a:rPr>
              <a:t/>
            </a:r>
            <a:br>
              <a:rPr lang="es-ES_tradnl" b="1" dirty="0">
                <a:solidFill>
                  <a:srgbClr val="FF0000"/>
                </a:solidFill>
              </a:rPr>
            </a:br>
            <a:endParaRPr lang="es-ES_tradnl" dirty="0"/>
          </a:p>
        </p:txBody>
      </p:sp>
      <p:pic>
        <p:nvPicPr>
          <p:cNvPr id="4" name="Marcador de contenid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rot="21015879">
            <a:off x="911225" y="1628776"/>
            <a:ext cx="5343525" cy="2486025"/>
          </a:xfrm>
        </p:spPr>
      </p:pic>
    </p:spTree>
    <p:extLst>
      <p:ext uri="{BB962C8B-B14F-4D97-AF65-F5344CB8AC3E}">
        <p14:creationId xmlns:p14="http://schemas.microsoft.com/office/powerpoint/2010/main" val="86282128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b="1" dirty="0">
                <a:solidFill>
                  <a:srgbClr val="FF0000"/>
                </a:solidFill>
              </a:rPr>
              <a:t>¿Cu</a:t>
            </a:r>
            <a:r>
              <a:rPr lang="es-ES" b="1" dirty="0" err="1">
                <a:solidFill>
                  <a:srgbClr val="FF0000"/>
                </a:solidFill>
              </a:rPr>
              <a:t>ándo</a:t>
            </a:r>
            <a:r>
              <a:rPr lang="es-ES" b="1" dirty="0">
                <a:solidFill>
                  <a:srgbClr val="FF0000"/>
                </a:solidFill>
              </a:rPr>
              <a:t> pueden ser útiles??</a:t>
            </a:r>
            <a:r>
              <a:rPr lang="es-ES_tradnl" b="1" dirty="0">
                <a:solidFill>
                  <a:srgbClr val="FF0000"/>
                </a:solidFill>
              </a:rPr>
              <a:t/>
            </a:r>
            <a:br>
              <a:rPr lang="es-ES_tradnl" b="1" dirty="0">
                <a:solidFill>
                  <a:srgbClr val="FF0000"/>
                </a:solidFill>
              </a:rPr>
            </a:br>
            <a:endParaRPr lang="es-ES_tradnl" dirty="0"/>
          </a:p>
        </p:txBody>
      </p:sp>
      <p:pic>
        <p:nvPicPr>
          <p:cNvPr id="7" name="Imagen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86679" y="2946629"/>
            <a:ext cx="5905500" cy="3429000"/>
          </a:xfrm>
          <a:prstGeom prst="rect">
            <a:avLst/>
          </a:prstGeom>
        </p:spPr>
      </p:pic>
      <p:pic>
        <p:nvPicPr>
          <p:cNvPr id="4" name="Marcador de contenido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rot="21015879">
            <a:off x="911225" y="1628776"/>
            <a:ext cx="5343525" cy="2486025"/>
          </a:xfrm>
        </p:spPr>
      </p:pic>
    </p:spTree>
    <p:extLst>
      <p:ext uri="{BB962C8B-B14F-4D97-AF65-F5344CB8AC3E}">
        <p14:creationId xmlns:p14="http://schemas.microsoft.com/office/powerpoint/2010/main" val="112374007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b="1" dirty="0">
                <a:solidFill>
                  <a:srgbClr val="FF0000"/>
                </a:solidFill>
              </a:rPr>
              <a:t>¿Cu</a:t>
            </a:r>
            <a:r>
              <a:rPr lang="es-ES" b="1" dirty="0" err="1">
                <a:solidFill>
                  <a:srgbClr val="FF0000"/>
                </a:solidFill>
              </a:rPr>
              <a:t>ándo</a:t>
            </a:r>
            <a:r>
              <a:rPr lang="es-ES" b="1" dirty="0">
                <a:solidFill>
                  <a:srgbClr val="FF0000"/>
                </a:solidFill>
              </a:rPr>
              <a:t> pueden ser útiles??</a:t>
            </a:r>
            <a:r>
              <a:rPr lang="es-ES_tradnl" b="1" dirty="0">
                <a:solidFill>
                  <a:srgbClr val="FF0000"/>
                </a:solidFill>
              </a:rPr>
              <a:t/>
            </a:r>
            <a:br>
              <a:rPr lang="es-ES_tradnl" b="1" dirty="0">
                <a:solidFill>
                  <a:srgbClr val="FF0000"/>
                </a:solidFill>
              </a:rPr>
            </a:br>
            <a:endParaRPr lang="es-ES_tradnl" dirty="0"/>
          </a:p>
        </p:txBody>
      </p:sp>
      <p:pic>
        <p:nvPicPr>
          <p:cNvPr id="7" name="Imagen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86679" y="2946629"/>
            <a:ext cx="5905500" cy="3429000"/>
          </a:xfrm>
          <a:prstGeom prst="rect">
            <a:avLst/>
          </a:prstGeom>
        </p:spPr>
      </p:pic>
      <p:pic>
        <p:nvPicPr>
          <p:cNvPr id="4" name="Marcador de contenido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rot="21015879">
            <a:off x="911225" y="1628776"/>
            <a:ext cx="5343525" cy="2486025"/>
          </a:xfrm>
        </p:spPr>
      </p:pic>
      <p:pic>
        <p:nvPicPr>
          <p:cNvPr id="8" name="Imagen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150591">
            <a:off x="2364825" y="3409684"/>
            <a:ext cx="4360323" cy="2725202"/>
          </a:xfrm>
          <a:prstGeom prst="rect">
            <a:avLst/>
          </a:prstGeom>
        </p:spPr>
      </p:pic>
    </p:spTree>
    <p:extLst>
      <p:ext uri="{BB962C8B-B14F-4D97-AF65-F5344CB8AC3E}">
        <p14:creationId xmlns:p14="http://schemas.microsoft.com/office/powerpoint/2010/main" val="156576583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b="1" dirty="0">
                <a:solidFill>
                  <a:srgbClr val="FF0000"/>
                </a:solidFill>
              </a:rPr>
              <a:t>¿Cu</a:t>
            </a:r>
            <a:r>
              <a:rPr lang="es-ES" b="1" dirty="0" err="1">
                <a:solidFill>
                  <a:srgbClr val="FF0000"/>
                </a:solidFill>
              </a:rPr>
              <a:t>ándo</a:t>
            </a:r>
            <a:r>
              <a:rPr lang="es-ES" b="1" dirty="0">
                <a:solidFill>
                  <a:srgbClr val="FF0000"/>
                </a:solidFill>
              </a:rPr>
              <a:t> pueden ser útiles??</a:t>
            </a:r>
            <a:r>
              <a:rPr lang="es-ES_tradnl" b="1" dirty="0">
                <a:solidFill>
                  <a:srgbClr val="FF0000"/>
                </a:solidFill>
              </a:rPr>
              <a:t/>
            </a:r>
            <a:br>
              <a:rPr lang="es-ES_tradnl" b="1" dirty="0">
                <a:solidFill>
                  <a:srgbClr val="FF0000"/>
                </a:solidFill>
              </a:rPr>
            </a:br>
            <a:endParaRPr lang="es-ES_tradnl" dirty="0"/>
          </a:p>
        </p:txBody>
      </p:sp>
      <p:pic>
        <p:nvPicPr>
          <p:cNvPr id="7" name="Imagen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86679" y="2946629"/>
            <a:ext cx="5905500" cy="3429000"/>
          </a:xfrm>
          <a:prstGeom prst="rect">
            <a:avLst/>
          </a:prstGeom>
        </p:spPr>
      </p:pic>
      <p:pic>
        <p:nvPicPr>
          <p:cNvPr id="4" name="Marcador de contenido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rot="21015879">
            <a:off x="911225" y="1628776"/>
            <a:ext cx="5343525" cy="2486025"/>
          </a:xfrm>
        </p:spPr>
      </p:pic>
      <p:pic>
        <p:nvPicPr>
          <p:cNvPr id="8" name="Imagen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150591">
            <a:off x="2364825" y="3409684"/>
            <a:ext cx="4360323" cy="2725202"/>
          </a:xfrm>
          <a:prstGeom prst="rect">
            <a:avLst/>
          </a:prstGeom>
        </p:spPr>
      </p:pic>
      <p:sp>
        <p:nvSpPr>
          <p:cNvPr id="6" name="CuadroTexto 5"/>
          <p:cNvSpPr txBox="1"/>
          <p:nvPr/>
        </p:nvSpPr>
        <p:spPr>
          <a:xfrm rot="21236603">
            <a:off x="6804251" y="1843943"/>
            <a:ext cx="4510145" cy="646331"/>
          </a:xfrm>
          <a:prstGeom prst="rect">
            <a:avLst/>
          </a:prstGeom>
          <a:noFill/>
        </p:spPr>
        <p:txBody>
          <a:bodyPr wrap="none" rtlCol="0">
            <a:spAutoFit/>
          </a:bodyPr>
          <a:lstStyle/>
          <a:p>
            <a:r>
              <a:rPr lang="es-ES_tradnl" dirty="0" smtClean="0">
                <a:solidFill>
                  <a:srgbClr val="7030A0"/>
                </a:solidFill>
              </a:rPr>
              <a:t>WIKIHOW</a:t>
            </a:r>
          </a:p>
          <a:p>
            <a:r>
              <a:rPr lang="es-ES_tradnl" dirty="0" smtClean="0"/>
              <a:t>http</a:t>
            </a:r>
            <a:r>
              <a:rPr lang="es-ES_tradnl" dirty="0"/>
              <a:t>://</a:t>
            </a:r>
            <a:r>
              <a:rPr lang="es-ES_tradnl" dirty="0" err="1"/>
              <a:t>es.wikihow.com</a:t>
            </a:r>
            <a:r>
              <a:rPr lang="es-ES_tradnl" dirty="0"/>
              <a:t>/hacer-trucos-de-magia</a:t>
            </a:r>
          </a:p>
        </p:txBody>
      </p:sp>
    </p:spTree>
    <p:extLst>
      <p:ext uri="{BB962C8B-B14F-4D97-AF65-F5344CB8AC3E}">
        <p14:creationId xmlns:p14="http://schemas.microsoft.com/office/powerpoint/2010/main" val="30012972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b="1" dirty="0" smtClean="0">
                <a:solidFill>
                  <a:srgbClr val="002060"/>
                </a:solidFill>
              </a:rPr>
              <a:t>CARACTER</a:t>
            </a:r>
            <a:r>
              <a:rPr lang="es-ES" b="1" dirty="0" smtClean="0">
                <a:solidFill>
                  <a:srgbClr val="002060"/>
                </a:solidFill>
              </a:rPr>
              <a:t>ÍSTICAS</a:t>
            </a:r>
            <a:endParaRPr lang="es-ES_tradnl" b="1" dirty="0">
              <a:solidFill>
                <a:srgbClr val="002060"/>
              </a:solidFill>
            </a:endParaRPr>
          </a:p>
        </p:txBody>
      </p:sp>
      <p:sp>
        <p:nvSpPr>
          <p:cNvPr id="5" name="Marcador de contenido 4"/>
          <p:cNvSpPr>
            <a:spLocks noGrp="1"/>
          </p:cNvSpPr>
          <p:nvPr>
            <p:ph idx="1"/>
          </p:nvPr>
        </p:nvSpPr>
        <p:spPr/>
        <p:txBody>
          <a:bodyPr>
            <a:normAutofit/>
          </a:bodyPr>
          <a:lstStyle/>
          <a:p>
            <a:pPr>
              <a:buFont typeface="Wingdings" charset="2"/>
              <a:buChar char="Ø"/>
            </a:pPr>
            <a:endParaRPr lang="es-ES_tradnl" sz="4000" dirty="0" smtClean="0">
              <a:solidFill>
                <a:schemeClr val="accent6">
                  <a:lumMod val="50000"/>
                </a:schemeClr>
              </a:solidFill>
            </a:endParaRPr>
          </a:p>
        </p:txBody>
      </p:sp>
    </p:spTree>
    <p:extLst>
      <p:ext uri="{BB962C8B-B14F-4D97-AF65-F5344CB8AC3E}">
        <p14:creationId xmlns:p14="http://schemas.microsoft.com/office/powerpoint/2010/main" val="124331520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b="1" dirty="0" smtClean="0">
                <a:solidFill>
                  <a:srgbClr val="002060"/>
                </a:solidFill>
              </a:rPr>
              <a:t>CARACTER</a:t>
            </a:r>
            <a:r>
              <a:rPr lang="es-ES" b="1" dirty="0" smtClean="0">
                <a:solidFill>
                  <a:srgbClr val="002060"/>
                </a:solidFill>
              </a:rPr>
              <a:t>ÍSTICAS</a:t>
            </a:r>
            <a:endParaRPr lang="es-ES_tradnl" b="1" dirty="0">
              <a:solidFill>
                <a:srgbClr val="002060"/>
              </a:solidFill>
            </a:endParaRPr>
          </a:p>
        </p:txBody>
      </p:sp>
      <p:sp>
        <p:nvSpPr>
          <p:cNvPr id="5" name="Marcador de contenido 4"/>
          <p:cNvSpPr>
            <a:spLocks noGrp="1"/>
          </p:cNvSpPr>
          <p:nvPr>
            <p:ph idx="1"/>
          </p:nvPr>
        </p:nvSpPr>
        <p:spPr/>
        <p:txBody>
          <a:bodyPr>
            <a:normAutofit/>
          </a:bodyPr>
          <a:lstStyle/>
          <a:p>
            <a:pPr>
              <a:buFont typeface="Wingdings" charset="2"/>
              <a:buChar char="Ø"/>
            </a:pPr>
            <a:r>
              <a:rPr lang="es-ES_tradnl" sz="4000" dirty="0" smtClean="0">
                <a:solidFill>
                  <a:schemeClr val="accent6">
                    <a:lumMod val="50000"/>
                  </a:schemeClr>
                </a:solidFill>
              </a:rPr>
              <a:t>PRECISO (ha de indicar exactamente </a:t>
            </a:r>
            <a:r>
              <a:rPr lang="es-ES_tradnl" sz="4000" dirty="0" err="1" smtClean="0">
                <a:solidFill>
                  <a:schemeClr val="accent6">
                    <a:lumMod val="50000"/>
                  </a:schemeClr>
                </a:solidFill>
              </a:rPr>
              <a:t>qu</a:t>
            </a:r>
            <a:r>
              <a:rPr lang="es-ES" sz="4000" dirty="0" smtClean="0">
                <a:solidFill>
                  <a:schemeClr val="accent6">
                    <a:lumMod val="50000"/>
                  </a:schemeClr>
                </a:solidFill>
              </a:rPr>
              <a:t>é hay 									que hacer)</a:t>
            </a:r>
            <a:endParaRPr lang="es-ES_tradnl" sz="4000" dirty="0" smtClean="0">
              <a:solidFill>
                <a:schemeClr val="accent6">
                  <a:lumMod val="50000"/>
                </a:schemeClr>
              </a:solidFill>
            </a:endParaRPr>
          </a:p>
        </p:txBody>
      </p:sp>
    </p:spTree>
    <p:extLst>
      <p:ext uri="{BB962C8B-B14F-4D97-AF65-F5344CB8AC3E}">
        <p14:creationId xmlns:p14="http://schemas.microsoft.com/office/powerpoint/2010/main" val="76095460"/>
      </p:ext>
    </p:extLst>
  </p:cSld>
  <p:clrMapOvr>
    <a:masterClrMapping/>
  </p:clrMapOvr>
  <p:timing>
    <p:tnLst>
      <p:par>
        <p:cTn id="1" dur="indefinite" restart="never" nodeType="tmRoot"/>
      </p:par>
    </p:tnLst>
  </p:timing>
</p:sld>
</file>

<file path=ppt/theme/theme1.xml><?xml version="1.0" encoding="utf-8"?>
<a:theme xmlns:a="http://schemas.openxmlformats.org/drawingml/2006/main" name="Retrospección">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docProps/app.xml><?xml version="1.0" encoding="utf-8"?>
<Properties xmlns="http://schemas.openxmlformats.org/officeDocument/2006/extended-properties" xmlns:vt="http://schemas.openxmlformats.org/officeDocument/2006/docPropsVTypes">
  <Template>Retrospectiva</Template>
  <TotalTime>57</TotalTime>
  <Words>485</Words>
  <Application>Microsoft Macintosh PowerPoint</Application>
  <PresentationFormat>Panorámica</PresentationFormat>
  <Paragraphs>64</Paragraphs>
  <Slides>23</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23</vt:i4>
      </vt:variant>
    </vt:vector>
  </HeadingPairs>
  <TitlesOfParts>
    <vt:vector size="27" baseType="lpstr">
      <vt:lpstr>Calibri</vt:lpstr>
      <vt:lpstr>Calibri Light</vt:lpstr>
      <vt:lpstr>Wingdings</vt:lpstr>
      <vt:lpstr>Retrospección</vt:lpstr>
      <vt:lpstr>TEXTO INSTRUCTIVO</vt:lpstr>
      <vt:lpstr>DEFINICIÓN</vt:lpstr>
      <vt:lpstr>¿Cuándo pueden ser útiles?? </vt:lpstr>
      <vt:lpstr>¿Cuándo pueden ser útiles?? </vt:lpstr>
      <vt:lpstr>¿Cuándo pueden ser útiles?? </vt:lpstr>
      <vt:lpstr>¿Cuándo pueden ser útiles?? </vt:lpstr>
      <vt:lpstr>¿Cuándo pueden ser útiles?? </vt:lpstr>
      <vt:lpstr>CARACTERÍSTICAS</vt:lpstr>
      <vt:lpstr>CARACTERÍSTICAS</vt:lpstr>
      <vt:lpstr>CARACTERÍSTICAS</vt:lpstr>
      <vt:lpstr>CARACTERÍSTICAS</vt:lpstr>
      <vt:lpstr>CARACTERÍSTICAS</vt:lpstr>
      <vt:lpstr>CONTENIDO</vt:lpstr>
      <vt:lpstr>CONTENIDO</vt:lpstr>
      <vt:lpstr>CONTENIDO</vt:lpstr>
      <vt:lpstr>CONTENIDO</vt:lpstr>
      <vt:lpstr>CONTENIDO</vt:lpstr>
      <vt:lpstr>LENGUAJE</vt:lpstr>
      <vt:lpstr>LENGUAJE</vt:lpstr>
      <vt:lpstr>LENGUAJE</vt:lpstr>
      <vt:lpstr>LENGUAJE</vt:lpstr>
      <vt:lpstr>LENGUAJE</vt:lpstr>
      <vt:lpstr>Instrucciones para subir una escalera (Julio Cortázar)</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TEXTO INSTRUCTIVO</dc:title>
  <dc:creator>Usuario de Microsoft Office</dc:creator>
  <cp:lastModifiedBy>Usuario de Microsoft Office</cp:lastModifiedBy>
  <cp:revision>7</cp:revision>
  <dcterms:created xsi:type="dcterms:W3CDTF">2017-02-08T08:13:00Z</dcterms:created>
  <dcterms:modified xsi:type="dcterms:W3CDTF">2017-02-10T07:29:57Z</dcterms:modified>
</cp:coreProperties>
</file>